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6" r:id="rId5"/>
  </p:sldMasterIdLst>
  <p:notesMasterIdLst>
    <p:notesMasterId r:id="rId21"/>
  </p:notesMasterIdLst>
  <p:sldIdLst>
    <p:sldId id="711" r:id="rId6"/>
    <p:sldId id="712" r:id="rId7"/>
    <p:sldId id="713" r:id="rId8"/>
    <p:sldId id="714" r:id="rId9"/>
    <p:sldId id="671" r:id="rId10"/>
    <p:sldId id="715" r:id="rId11"/>
    <p:sldId id="513" r:id="rId12"/>
    <p:sldId id="707" r:id="rId13"/>
    <p:sldId id="509" r:id="rId14"/>
    <p:sldId id="708" r:id="rId15"/>
    <p:sldId id="710" r:id="rId16"/>
    <p:sldId id="396" r:id="rId17"/>
    <p:sldId id="504" r:id="rId18"/>
    <p:sldId id="717" r:id="rId19"/>
    <p:sldId id="716" r:id="rId20"/>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hlanhla Siboto" initials="NS" lastIdx="12" clrIdx="0">
    <p:extLst>
      <p:ext uri="{19B8F6BF-5375-455C-9EA6-DF929625EA0E}">
        <p15:presenceInfo xmlns:p15="http://schemas.microsoft.com/office/powerpoint/2012/main" userId="S::NhlanhlaS@inseta.org.za::513fb0d8-4b7f-4fd8-ae0a-3e7fa8b93fc5" providerId="AD"/>
      </p:ext>
    </p:extLst>
  </p:cmAuthor>
  <p:cmAuthor id="2" name="Akhona Wotshela" initials="AW" lastIdx="25" clrIdx="1">
    <p:extLst>
      <p:ext uri="{19B8F6BF-5375-455C-9EA6-DF929625EA0E}">
        <p15:presenceInfo xmlns:p15="http://schemas.microsoft.com/office/powerpoint/2012/main" userId="S::AkhonaW@inseta.org.za::c449268a-8ec8-4f06-9179-ca27cbd483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E1A"/>
    <a:srgbClr val="272361"/>
    <a:srgbClr val="133D8D"/>
    <a:srgbClr val="6B8FB5"/>
    <a:srgbClr val="D95900"/>
    <a:srgbClr val="00B8E0"/>
    <a:srgbClr val="6B17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85020" autoAdjust="0"/>
  </p:normalViewPr>
  <p:slideViewPr>
    <p:cSldViewPr snapToGrid="0">
      <p:cViewPr varScale="1">
        <p:scale>
          <a:sx n="57" d="100"/>
          <a:sy n="57" d="100"/>
        </p:scale>
        <p:origin x="144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4C3871-E43E-4308-88ED-9291D195D86F}"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ZA"/>
        </a:p>
      </dgm:t>
    </dgm:pt>
    <dgm:pt modelId="{BAF81869-2D81-4776-BEEC-232EEFD56072}">
      <dgm:prSet phldrT="[Text]" custT="1"/>
      <dgm:spPr/>
      <dgm:t>
        <a:bodyPr/>
        <a:lstStyle/>
        <a:p>
          <a:r>
            <a:rPr lang="en-ZA" sz="1000" dirty="0"/>
            <a:t>Opening of DG Window for Applications </a:t>
          </a:r>
        </a:p>
      </dgm:t>
    </dgm:pt>
    <dgm:pt modelId="{44E2BA03-F711-4307-96E2-3C66C1C15747}" type="parTrans" cxnId="{13C55703-CEA4-419F-B986-05A5BE53D7A2}">
      <dgm:prSet/>
      <dgm:spPr/>
      <dgm:t>
        <a:bodyPr/>
        <a:lstStyle/>
        <a:p>
          <a:endParaRPr lang="en-ZA"/>
        </a:p>
      </dgm:t>
    </dgm:pt>
    <dgm:pt modelId="{DE018D54-FECC-47C5-B35A-2F1452CD967B}" type="sibTrans" cxnId="{13C55703-CEA4-419F-B986-05A5BE53D7A2}">
      <dgm:prSet/>
      <dgm:spPr>
        <a:ln w="38100"/>
      </dgm:spPr>
      <dgm:t>
        <a:bodyPr/>
        <a:lstStyle/>
        <a:p>
          <a:endParaRPr lang="en-ZA"/>
        </a:p>
      </dgm:t>
    </dgm:pt>
    <dgm:pt modelId="{14B96E2D-FBD7-48E9-9CCD-8DF058FC8380}">
      <dgm:prSet phldrT="[Text]" custT="1"/>
      <dgm:spPr/>
      <dgm:t>
        <a:bodyPr/>
        <a:lstStyle/>
        <a:p>
          <a:r>
            <a:rPr lang="en-ZA" sz="1000" dirty="0"/>
            <a:t>Recommendations are evaluated by the DGEC</a:t>
          </a:r>
        </a:p>
      </dgm:t>
    </dgm:pt>
    <dgm:pt modelId="{53DF3299-87D4-4FA2-AA76-C057E28938B2}" type="parTrans" cxnId="{012E0225-1B68-484C-8BBF-57B6BEAA4984}">
      <dgm:prSet/>
      <dgm:spPr/>
      <dgm:t>
        <a:bodyPr/>
        <a:lstStyle/>
        <a:p>
          <a:endParaRPr lang="en-ZA"/>
        </a:p>
      </dgm:t>
    </dgm:pt>
    <dgm:pt modelId="{B715540E-CCDA-41DD-883E-C9E5492D0017}" type="sibTrans" cxnId="{012E0225-1B68-484C-8BBF-57B6BEAA4984}">
      <dgm:prSet/>
      <dgm:spPr>
        <a:ln w="38100"/>
      </dgm:spPr>
      <dgm:t>
        <a:bodyPr/>
        <a:lstStyle/>
        <a:p>
          <a:endParaRPr lang="en-ZA"/>
        </a:p>
      </dgm:t>
    </dgm:pt>
    <dgm:pt modelId="{2F59E807-5659-4F58-9339-06DF3D4EDEFA}">
      <dgm:prSet phldrT="[Text]" custT="1"/>
      <dgm:spPr/>
      <dgm:t>
        <a:bodyPr/>
        <a:lstStyle/>
        <a:p>
          <a:r>
            <a:rPr lang="en-ZA" sz="1000" dirty="0"/>
            <a:t>Recommendation are adjudicated by the DGAC</a:t>
          </a:r>
        </a:p>
      </dgm:t>
    </dgm:pt>
    <dgm:pt modelId="{2599B517-F3F7-41EB-8DD4-564950308322}" type="parTrans" cxnId="{726144EE-68DA-4BDF-9C8F-F4F41628350A}">
      <dgm:prSet/>
      <dgm:spPr/>
      <dgm:t>
        <a:bodyPr/>
        <a:lstStyle/>
        <a:p>
          <a:endParaRPr lang="en-ZA"/>
        </a:p>
      </dgm:t>
    </dgm:pt>
    <dgm:pt modelId="{DA1EE50D-42DA-494B-8A23-C37DEC89F5ED}" type="sibTrans" cxnId="{726144EE-68DA-4BDF-9C8F-F4F41628350A}">
      <dgm:prSet/>
      <dgm:spPr>
        <a:ln w="38100"/>
      </dgm:spPr>
      <dgm:t>
        <a:bodyPr/>
        <a:lstStyle/>
        <a:p>
          <a:endParaRPr lang="en-ZA"/>
        </a:p>
      </dgm:t>
    </dgm:pt>
    <dgm:pt modelId="{16324A85-6B1E-45A8-8528-A7A2663839AE}">
      <dgm:prSet phldrT="[Text]" custT="1"/>
      <dgm:spPr/>
      <dgm:t>
        <a:bodyPr/>
        <a:lstStyle/>
        <a:p>
          <a:r>
            <a:rPr lang="en-ZA" sz="1000" dirty="0"/>
            <a:t>Recommendations are signed off by the CEO </a:t>
          </a:r>
        </a:p>
      </dgm:t>
    </dgm:pt>
    <dgm:pt modelId="{51516853-F264-43EA-A561-B2EE2851757D}" type="parTrans" cxnId="{1814CAFA-5E83-4984-9632-0D676ECF97B3}">
      <dgm:prSet/>
      <dgm:spPr/>
      <dgm:t>
        <a:bodyPr/>
        <a:lstStyle/>
        <a:p>
          <a:endParaRPr lang="en-ZA"/>
        </a:p>
      </dgm:t>
    </dgm:pt>
    <dgm:pt modelId="{9C49F40B-0BFF-4EE7-9AE1-FD8AF3540857}" type="sibTrans" cxnId="{1814CAFA-5E83-4984-9632-0D676ECF97B3}">
      <dgm:prSet/>
      <dgm:spPr>
        <a:ln w="38100"/>
      </dgm:spPr>
      <dgm:t>
        <a:bodyPr/>
        <a:lstStyle/>
        <a:p>
          <a:endParaRPr lang="en-ZA"/>
        </a:p>
      </dgm:t>
    </dgm:pt>
    <dgm:pt modelId="{5915F247-E5CC-4FE8-B1A6-95AF8307DC69}">
      <dgm:prSet phldrT="[Text]" custT="1"/>
      <dgm:spPr/>
      <dgm:t>
        <a:bodyPr/>
        <a:lstStyle/>
        <a:p>
          <a:r>
            <a:rPr lang="en-ZA" sz="1000" dirty="0"/>
            <a:t>MOA is signed between the INSETA and TVET College</a:t>
          </a:r>
        </a:p>
      </dgm:t>
    </dgm:pt>
    <dgm:pt modelId="{AFB065CE-BEB0-4323-87F0-E1C99876FB48}" type="parTrans" cxnId="{9F01A19E-EDEC-4866-BA5C-E3B47F0E6610}">
      <dgm:prSet/>
      <dgm:spPr/>
      <dgm:t>
        <a:bodyPr/>
        <a:lstStyle/>
        <a:p>
          <a:endParaRPr lang="en-ZA"/>
        </a:p>
      </dgm:t>
    </dgm:pt>
    <dgm:pt modelId="{75BC24C9-558D-4ECA-A139-99EE8FBDE041}" type="sibTrans" cxnId="{9F01A19E-EDEC-4866-BA5C-E3B47F0E6610}">
      <dgm:prSet/>
      <dgm:spPr>
        <a:ln w="38100"/>
      </dgm:spPr>
      <dgm:t>
        <a:bodyPr/>
        <a:lstStyle/>
        <a:p>
          <a:endParaRPr lang="en-ZA"/>
        </a:p>
      </dgm:t>
    </dgm:pt>
    <dgm:pt modelId="{552BAA62-96D9-42CD-B3C6-83807A9DAA15}">
      <dgm:prSet custT="1"/>
      <dgm:spPr/>
      <dgm:t>
        <a:bodyPr/>
        <a:lstStyle/>
        <a:p>
          <a:r>
            <a:rPr lang="en-ZA" sz="1000" dirty="0"/>
            <a:t>Applications are recorded and Recommendations completed for Submission </a:t>
          </a:r>
        </a:p>
      </dgm:t>
    </dgm:pt>
    <dgm:pt modelId="{12CA33BA-27D0-4E74-9CAE-89F871DCD23E}" type="parTrans" cxnId="{770A2A3C-8322-4889-A8C5-F8872094CC76}">
      <dgm:prSet/>
      <dgm:spPr/>
      <dgm:t>
        <a:bodyPr/>
        <a:lstStyle/>
        <a:p>
          <a:endParaRPr lang="en-ZA"/>
        </a:p>
      </dgm:t>
    </dgm:pt>
    <dgm:pt modelId="{70FA3FD2-8731-4273-AE27-B723C6EAE96B}" type="sibTrans" cxnId="{770A2A3C-8322-4889-A8C5-F8872094CC76}">
      <dgm:prSet/>
      <dgm:spPr>
        <a:ln w="38100"/>
      </dgm:spPr>
      <dgm:t>
        <a:bodyPr/>
        <a:lstStyle/>
        <a:p>
          <a:endParaRPr lang="en-ZA"/>
        </a:p>
      </dgm:t>
    </dgm:pt>
    <dgm:pt modelId="{9D7670A9-407C-413F-B28F-27EDF7BDA09E}">
      <dgm:prSet custT="1"/>
      <dgm:spPr/>
      <dgm:t>
        <a:bodyPr/>
        <a:lstStyle/>
        <a:p>
          <a:r>
            <a:rPr lang="en-ZA" sz="1000" dirty="0"/>
            <a:t>Recommendation Letters are forwarded and Compliance documents requested </a:t>
          </a:r>
        </a:p>
      </dgm:t>
    </dgm:pt>
    <dgm:pt modelId="{A67B79D4-E2B2-4FC3-819C-62111D6BC08E}" type="parTrans" cxnId="{141D46C2-D05D-4502-B72F-EADBA6330FF3}">
      <dgm:prSet/>
      <dgm:spPr/>
      <dgm:t>
        <a:bodyPr/>
        <a:lstStyle/>
        <a:p>
          <a:endParaRPr lang="en-ZA"/>
        </a:p>
      </dgm:t>
    </dgm:pt>
    <dgm:pt modelId="{2271977C-F9DF-46E1-B1F9-6983B1CD81CF}" type="sibTrans" cxnId="{141D46C2-D05D-4502-B72F-EADBA6330FF3}">
      <dgm:prSet/>
      <dgm:spPr>
        <a:ln w="38100"/>
      </dgm:spPr>
      <dgm:t>
        <a:bodyPr/>
        <a:lstStyle/>
        <a:p>
          <a:endParaRPr lang="en-ZA"/>
        </a:p>
      </dgm:t>
    </dgm:pt>
    <dgm:pt modelId="{3882D97E-59D9-44FD-B289-1E2211D54EE2}" type="pres">
      <dgm:prSet presAssocID="{034C3871-E43E-4308-88ED-9291D195D86F}" presName="cycle" presStyleCnt="0">
        <dgm:presLayoutVars>
          <dgm:dir/>
          <dgm:resizeHandles val="exact"/>
        </dgm:presLayoutVars>
      </dgm:prSet>
      <dgm:spPr/>
    </dgm:pt>
    <dgm:pt modelId="{7D85F76C-2CAC-4884-A0E2-0F5E05AF9BE0}" type="pres">
      <dgm:prSet presAssocID="{BAF81869-2D81-4776-BEEC-232EEFD56072}" presName="node" presStyleLbl="node1" presStyleIdx="0" presStyleCnt="7" custScaleX="126873" custScaleY="196507">
        <dgm:presLayoutVars>
          <dgm:bulletEnabled val="1"/>
        </dgm:presLayoutVars>
      </dgm:prSet>
      <dgm:spPr/>
    </dgm:pt>
    <dgm:pt modelId="{F3CE29BC-0A29-4E18-A310-6D34AE3765D3}" type="pres">
      <dgm:prSet presAssocID="{BAF81869-2D81-4776-BEEC-232EEFD56072}" presName="spNode" presStyleCnt="0"/>
      <dgm:spPr/>
    </dgm:pt>
    <dgm:pt modelId="{36752C02-87BF-47CC-94D3-8960E51789A7}" type="pres">
      <dgm:prSet presAssocID="{DE018D54-FECC-47C5-B35A-2F1452CD967B}" presName="sibTrans" presStyleLbl="sibTrans1D1" presStyleIdx="0" presStyleCnt="7"/>
      <dgm:spPr/>
    </dgm:pt>
    <dgm:pt modelId="{85CCFECF-0047-48AA-B5D6-4FBE7D076280}" type="pres">
      <dgm:prSet presAssocID="{552BAA62-96D9-42CD-B3C6-83807A9DAA15}" presName="node" presStyleLbl="node1" presStyleIdx="1" presStyleCnt="7" custScaleX="143779" custScaleY="156382">
        <dgm:presLayoutVars>
          <dgm:bulletEnabled val="1"/>
        </dgm:presLayoutVars>
      </dgm:prSet>
      <dgm:spPr/>
    </dgm:pt>
    <dgm:pt modelId="{30BD0659-B62E-4D11-AFFE-DDEF04201956}" type="pres">
      <dgm:prSet presAssocID="{552BAA62-96D9-42CD-B3C6-83807A9DAA15}" presName="spNode" presStyleCnt="0"/>
      <dgm:spPr/>
    </dgm:pt>
    <dgm:pt modelId="{4AFCC63C-13D9-4A10-BFA8-4DF5085538F0}" type="pres">
      <dgm:prSet presAssocID="{70FA3FD2-8731-4273-AE27-B723C6EAE96B}" presName="sibTrans" presStyleLbl="sibTrans1D1" presStyleIdx="1" presStyleCnt="7"/>
      <dgm:spPr/>
    </dgm:pt>
    <dgm:pt modelId="{CAA94BF3-C3B2-4D68-A0E3-742E9EBEF2CE}" type="pres">
      <dgm:prSet presAssocID="{14B96E2D-FBD7-48E9-9CCD-8DF058FC8380}" presName="node" presStyleLbl="node1" presStyleIdx="2" presStyleCnt="7" custScaleX="130316" custScaleY="178540" custRadScaleRad="100661" custRadScaleInc="-9111">
        <dgm:presLayoutVars>
          <dgm:bulletEnabled val="1"/>
        </dgm:presLayoutVars>
      </dgm:prSet>
      <dgm:spPr/>
    </dgm:pt>
    <dgm:pt modelId="{2773AD10-A0BA-4AC9-8E5F-267D9CE7655C}" type="pres">
      <dgm:prSet presAssocID="{14B96E2D-FBD7-48E9-9CCD-8DF058FC8380}" presName="spNode" presStyleCnt="0"/>
      <dgm:spPr/>
    </dgm:pt>
    <dgm:pt modelId="{968BA4E8-B6A0-4FFC-96BA-8F590E021EC7}" type="pres">
      <dgm:prSet presAssocID="{B715540E-CCDA-41DD-883E-C9E5492D0017}" presName="sibTrans" presStyleLbl="sibTrans1D1" presStyleIdx="2" presStyleCnt="7"/>
      <dgm:spPr/>
    </dgm:pt>
    <dgm:pt modelId="{1C7AD7B0-3D41-437B-9531-0779994D28B8}" type="pres">
      <dgm:prSet presAssocID="{2F59E807-5659-4F58-9339-06DF3D4EDEFA}" presName="node" presStyleLbl="node1" presStyleIdx="3" presStyleCnt="7" custScaleX="144589" custScaleY="190651">
        <dgm:presLayoutVars>
          <dgm:bulletEnabled val="1"/>
        </dgm:presLayoutVars>
      </dgm:prSet>
      <dgm:spPr/>
    </dgm:pt>
    <dgm:pt modelId="{8E04D589-D0D3-48EA-858B-9D1963DF6F63}" type="pres">
      <dgm:prSet presAssocID="{2F59E807-5659-4F58-9339-06DF3D4EDEFA}" presName="spNode" presStyleCnt="0"/>
      <dgm:spPr/>
    </dgm:pt>
    <dgm:pt modelId="{E63F00C0-F13B-47D0-875A-EC3D3A413614}" type="pres">
      <dgm:prSet presAssocID="{DA1EE50D-42DA-494B-8A23-C37DEC89F5ED}" presName="sibTrans" presStyleLbl="sibTrans1D1" presStyleIdx="3" presStyleCnt="7"/>
      <dgm:spPr/>
    </dgm:pt>
    <dgm:pt modelId="{02DA45E0-C2E6-4C5D-8162-A3F1FF36A3F1}" type="pres">
      <dgm:prSet presAssocID="{16324A85-6B1E-45A8-8528-A7A2663839AE}" presName="node" presStyleLbl="node1" presStyleIdx="4" presStyleCnt="7" custScaleX="141103" custScaleY="192926" custRadScaleRad="98866" custRadScaleInc="1849">
        <dgm:presLayoutVars>
          <dgm:bulletEnabled val="1"/>
        </dgm:presLayoutVars>
      </dgm:prSet>
      <dgm:spPr/>
    </dgm:pt>
    <dgm:pt modelId="{FCD43A68-8C59-4502-B5E2-A2612CFAC026}" type="pres">
      <dgm:prSet presAssocID="{16324A85-6B1E-45A8-8528-A7A2663839AE}" presName="spNode" presStyleCnt="0"/>
      <dgm:spPr/>
    </dgm:pt>
    <dgm:pt modelId="{8460D702-B900-4151-BC55-FDFA72CD7CEF}" type="pres">
      <dgm:prSet presAssocID="{9C49F40B-0BFF-4EE7-9AE1-FD8AF3540857}" presName="sibTrans" presStyleLbl="sibTrans1D1" presStyleIdx="4" presStyleCnt="7"/>
      <dgm:spPr/>
    </dgm:pt>
    <dgm:pt modelId="{9909FD9A-6F47-49F6-8439-0DF65BCDA96A}" type="pres">
      <dgm:prSet presAssocID="{9D7670A9-407C-413F-B28F-27EDF7BDA09E}" presName="node" presStyleLbl="node1" presStyleIdx="5" presStyleCnt="7" custScaleX="138761" custScaleY="168465">
        <dgm:presLayoutVars>
          <dgm:bulletEnabled val="1"/>
        </dgm:presLayoutVars>
      </dgm:prSet>
      <dgm:spPr/>
    </dgm:pt>
    <dgm:pt modelId="{0D971D50-77CA-425C-A084-B41F61BF21B6}" type="pres">
      <dgm:prSet presAssocID="{9D7670A9-407C-413F-B28F-27EDF7BDA09E}" presName="spNode" presStyleCnt="0"/>
      <dgm:spPr/>
    </dgm:pt>
    <dgm:pt modelId="{D56DDCC9-68DA-404C-8362-DC8A503E124F}" type="pres">
      <dgm:prSet presAssocID="{2271977C-F9DF-46E1-B1F9-6983B1CD81CF}" presName="sibTrans" presStyleLbl="sibTrans1D1" presStyleIdx="5" presStyleCnt="7"/>
      <dgm:spPr/>
    </dgm:pt>
    <dgm:pt modelId="{3B93CEF7-8DC0-4409-8E5B-34AEEB369C6A}" type="pres">
      <dgm:prSet presAssocID="{5915F247-E5CC-4FE8-B1A6-95AF8307DC69}" presName="node" presStyleLbl="node1" presStyleIdx="6" presStyleCnt="7" custScaleX="138864" custScaleY="165910" custRadScaleRad="99190" custRadScaleInc="3469">
        <dgm:presLayoutVars>
          <dgm:bulletEnabled val="1"/>
        </dgm:presLayoutVars>
      </dgm:prSet>
      <dgm:spPr/>
    </dgm:pt>
    <dgm:pt modelId="{4D119820-036A-49D8-86C1-DA9DCC8BADC7}" type="pres">
      <dgm:prSet presAssocID="{5915F247-E5CC-4FE8-B1A6-95AF8307DC69}" presName="spNode" presStyleCnt="0"/>
      <dgm:spPr/>
    </dgm:pt>
    <dgm:pt modelId="{55E2022B-53A5-4C22-AFE7-9368365EEC1D}" type="pres">
      <dgm:prSet presAssocID="{75BC24C9-558D-4ECA-A139-99EE8FBDE041}" presName="sibTrans" presStyleLbl="sibTrans1D1" presStyleIdx="6" presStyleCnt="7"/>
      <dgm:spPr/>
    </dgm:pt>
  </dgm:ptLst>
  <dgm:cxnLst>
    <dgm:cxn modelId="{13C55703-CEA4-419F-B986-05A5BE53D7A2}" srcId="{034C3871-E43E-4308-88ED-9291D195D86F}" destId="{BAF81869-2D81-4776-BEEC-232EEFD56072}" srcOrd="0" destOrd="0" parTransId="{44E2BA03-F711-4307-96E2-3C66C1C15747}" sibTransId="{DE018D54-FECC-47C5-B35A-2F1452CD967B}"/>
    <dgm:cxn modelId="{FD025A04-34D7-4BBF-A953-7E598F968856}" type="presOf" srcId="{552BAA62-96D9-42CD-B3C6-83807A9DAA15}" destId="{85CCFECF-0047-48AA-B5D6-4FBE7D076280}" srcOrd="0" destOrd="0" presId="urn:microsoft.com/office/officeart/2005/8/layout/cycle6"/>
    <dgm:cxn modelId="{F363E220-0C9D-4ECC-B7E2-6DC00DE682A8}" type="presOf" srcId="{75BC24C9-558D-4ECA-A139-99EE8FBDE041}" destId="{55E2022B-53A5-4C22-AFE7-9368365EEC1D}" srcOrd="0" destOrd="0" presId="urn:microsoft.com/office/officeart/2005/8/layout/cycle6"/>
    <dgm:cxn modelId="{012E0225-1B68-484C-8BBF-57B6BEAA4984}" srcId="{034C3871-E43E-4308-88ED-9291D195D86F}" destId="{14B96E2D-FBD7-48E9-9CCD-8DF058FC8380}" srcOrd="2" destOrd="0" parTransId="{53DF3299-87D4-4FA2-AA76-C057E28938B2}" sibTransId="{B715540E-CCDA-41DD-883E-C9E5492D0017}"/>
    <dgm:cxn modelId="{D1845D2D-8DF4-4DF5-959D-A2CDBA4D82B9}" type="presOf" srcId="{14B96E2D-FBD7-48E9-9CCD-8DF058FC8380}" destId="{CAA94BF3-C3B2-4D68-A0E3-742E9EBEF2CE}" srcOrd="0" destOrd="0" presId="urn:microsoft.com/office/officeart/2005/8/layout/cycle6"/>
    <dgm:cxn modelId="{770A2A3C-8322-4889-A8C5-F8872094CC76}" srcId="{034C3871-E43E-4308-88ED-9291D195D86F}" destId="{552BAA62-96D9-42CD-B3C6-83807A9DAA15}" srcOrd="1" destOrd="0" parTransId="{12CA33BA-27D0-4E74-9CAE-89F871DCD23E}" sibTransId="{70FA3FD2-8731-4273-AE27-B723C6EAE96B}"/>
    <dgm:cxn modelId="{0D3EDE3C-807A-48E6-9F46-6BC99D923C80}" type="presOf" srcId="{70FA3FD2-8731-4273-AE27-B723C6EAE96B}" destId="{4AFCC63C-13D9-4A10-BFA8-4DF5085538F0}" srcOrd="0" destOrd="0" presId="urn:microsoft.com/office/officeart/2005/8/layout/cycle6"/>
    <dgm:cxn modelId="{0521F046-E0FD-4630-83B7-48B151920A6E}" type="presOf" srcId="{5915F247-E5CC-4FE8-B1A6-95AF8307DC69}" destId="{3B93CEF7-8DC0-4409-8E5B-34AEEB369C6A}" srcOrd="0" destOrd="0" presId="urn:microsoft.com/office/officeart/2005/8/layout/cycle6"/>
    <dgm:cxn modelId="{546E184C-8034-41BD-848E-4CF4B974F121}" type="presOf" srcId="{16324A85-6B1E-45A8-8528-A7A2663839AE}" destId="{02DA45E0-C2E6-4C5D-8162-A3F1FF36A3F1}" srcOrd="0" destOrd="0" presId="urn:microsoft.com/office/officeart/2005/8/layout/cycle6"/>
    <dgm:cxn modelId="{CBDFF884-2932-4456-AFFF-B04B280DD14D}" type="presOf" srcId="{034C3871-E43E-4308-88ED-9291D195D86F}" destId="{3882D97E-59D9-44FD-B289-1E2211D54EE2}" srcOrd="0" destOrd="0" presId="urn:microsoft.com/office/officeart/2005/8/layout/cycle6"/>
    <dgm:cxn modelId="{FC3D148C-C880-4425-9FF7-67D054C686EE}" type="presOf" srcId="{DA1EE50D-42DA-494B-8A23-C37DEC89F5ED}" destId="{E63F00C0-F13B-47D0-875A-EC3D3A413614}" srcOrd="0" destOrd="0" presId="urn:microsoft.com/office/officeart/2005/8/layout/cycle6"/>
    <dgm:cxn modelId="{9F01A19E-EDEC-4866-BA5C-E3B47F0E6610}" srcId="{034C3871-E43E-4308-88ED-9291D195D86F}" destId="{5915F247-E5CC-4FE8-B1A6-95AF8307DC69}" srcOrd="6" destOrd="0" parTransId="{AFB065CE-BEB0-4323-87F0-E1C99876FB48}" sibTransId="{75BC24C9-558D-4ECA-A139-99EE8FBDE041}"/>
    <dgm:cxn modelId="{1A3671AC-99E3-48FC-9EBA-6C4E98A65FE4}" type="presOf" srcId="{DE018D54-FECC-47C5-B35A-2F1452CD967B}" destId="{36752C02-87BF-47CC-94D3-8960E51789A7}" srcOrd="0" destOrd="0" presId="urn:microsoft.com/office/officeart/2005/8/layout/cycle6"/>
    <dgm:cxn modelId="{C3696CB4-90DA-4125-AE20-875A10742668}" type="presOf" srcId="{B715540E-CCDA-41DD-883E-C9E5492D0017}" destId="{968BA4E8-B6A0-4FFC-96BA-8F590E021EC7}" srcOrd="0" destOrd="0" presId="urn:microsoft.com/office/officeart/2005/8/layout/cycle6"/>
    <dgm:cxn modelId="{4929C9C0-D3FD-4EF1-BB07-4B96FAD4DCFF}" type="presOf" srcId="{BAF81869-2D81-4776-BEEC-232EEFD56072}" destId="{7D85F76C-2CAC-4884-A0E2-0F5E05AF9BE0}" srcOrd="0" destOrd="0" presId="urn:microsoft.com/office/officeart/2005/8/layout/cycle6"/>
    <dgm:cxn modelId="{141D46C2-D05D-4502-B72F-EADBA6330FF3}" srcId="{034C3871-E43E-4308-88ED-9291D195D86F}" destId="{9D7670A9-407C-413F-B28F-27EDF7BDA09E}" srcOrd="5" destOrd="0" parTransId="{A67B79D4-E2B2-4FC3-819C-62111D6BC08E}" sibTransId="{2271977C-F9DF-46E1-B1F9-6983B1CD81CF}"/>
    <dgm:cxn modelId="{F2BC3CC8-A312-4AE4-B490-A04B64E0DC6E}" type="presOf" srcId="{2F59E807-5659-4F58-9339-06DF3D4EDEFA}" destId="{1C7AD7B0-3D41-437B-9531-0779994D28B8}" srcOrd="0" destOrd="0" presId="urn:microsoft.com/office/officeart/2005/8/layout/cycle6"/>
    <dgm:cxn modelId="{F65117CE-9867-4CB4-BD02-9AB3216E0A50}" type="presOf" srcId="{9C49F40B-0BFF-4EE7-9AE1-FD8AF3540857}" destId="{8460D702-B900-4151-BC55-FDFA72CD7CEF}" srcOrd="0" destOrd="0" presId="urn:microsoft.com/office/officeart/2005/8/layout/cycle6"/>
    <dgm:cxn modelId="{726144EE-68DA-4BDF-9C8F-F4F41628350A}" srcId="{034C3871-E43E-4308-88ED-9291D195D86F}" destId="{2F59E807-5659-4F58-9339-06DF3D4EDEFA}" srcOrd="3" destOrd="0" parTransId="{2599B517-F3F7-41EB-8DD4-564950308322}" sibTransId="{DA1EE50D-42DA-494B-8A23-C37DEC89F5ED}"/>
    <dgm:cxn modelId="{CCCCE1F8-AD1F-4FF9-8ECB-297709E05AB0}" type="presOf" srcId="{9D7670A9-407C-413F-B28F-27EDF7BDA09E}" destId="{9909FD9A-6F47-49F6-8439-0DF65BCDA96A}" srcOrd="0" destOrd="0" presId="urn:microsoft.com/office/officeart/2005/8/layout/cycle6"/>
    <dgm:cxn modelId="{1A5570FA-847C-4288-9D3C-CBF5DF1C28A4}" type="presOf" srcId="{2271977C-F9DF-46E1-B1F9-6983B1CD81CF}" destId="{D56DDCC9-68DA-404C-8362-DC8A503E124F}" srcOrd="0" destOrd="0" presId="urn:microsoft.com/office/officeart/2005/8/layout/cycle6"/>
    <dgm:cxn modelId="{1814CAFA-5E83-4984-9632-0D676ECF97B3}" srcId="{034C3871-E43E-4308-88ED-9291D195D86F}" destId="{16324A85-6B1E-45A8-8528-A7A2663839AE}" srcOrd="4" destOrd="0" parTransId="{51516853-F264-43EA-A561-B2EE2851757D}" sibTransId="{9C49F40B-0BFF-4EE7-9AE1-FD8AF3540857}"/>
    <dgm:cxn modelId="{EF49AD7D-E3CA-4546-8441-6476A972741D}" type="presParOf" srcId="{3882D97E-59D9-44FD-B289-1E2211D54EE2}" destId="{7D85F76C-2CAC-4884-A0E2-0F5E05AF9BE0}" srcOrd="0" destOrd="0" presId="urn:microsoft.com/office/officeart/2005/8/layout/cycle6"/>
    <dgm:cxn modelId="{7B418AEE-7613-473C-BD88-9DA466B50516}" type="presParOf" srcId="{3882D97E-59D9-44FD-B289-1E2211D54EE2}" destId="{F3CE29BC-0A29-4E18-A310-6D34AE3765D3}" srcOrd="1" destOrd="0" presId="urn:microsoft.com/office/officeart/2005/8/layout/cycle6"/>
    <dgm:cxn modelId="{35789EF4-663C-4FD6-9B87-724171F8FAC1}" type="presParOf" srcId="{3882D97E-59D9-44FD-B289-1E2211D54EE2}" destId="{36752C02-87BF-47CC-94D3-8960E51789A7}" srcOrd="2" destOrd="0" presId="urn:microsoft.com/office/officeart/2005/8/layout/cycle6"/>
    <dgm:cxn modelId="{5872CF58-C159-4E20-B51B-2713F67DC90D}" type="presParOf" srcId="{3882D97E-59D9-44FD-B289-1E2211D54EE2}" destId="{85CCFECF-0047-48AA-B5D6-4FBE7D076280}" srcOrd="3" destOrd="0" presId="urn:microsoft.com/office/officeart/2005/8/layout/cycle6"/>
    <dgm:cxn modelId="{88A1ADA0-FB76-4AF4-89FE-F570F9AA8EA0}" type="presParOf" srcId="{3882D97E-59D9-44FD-B289-1E2211D54EE2}" destId="{30BD0659-B62E-4D11-AFFE-DDEF04201956}" srcOrd="4" destOrd="0" presId="urn:microsoft.com/office/officeart/2005/8/layout/cycle6"/>
    <dgm:cxn modelId="{76587C3E-745C-4F75-855F-AB28904159CA}" type="presParOf" srcId="{3882D97E-59D9-44FD-B289-1E2211D54EE2}" destId="{4AFCC63C-13D9-4A10-BFA8-4DF5085538F0}" srcOrd="5" destOrd="0" presId="urn:microsoft.com/office/officeart/2005/8/layout/cycle6"/>
    <dgm:cxn modelId="{905015C0-77AF-48B3-8C24-856627BF4F8D}" type="presParOf" srcId="{3882D97E-59D9-44FD-B289-1E2211D54EE2}" destId="{CAA94BF3-C3B2-4D68-A0E3-742E9EBEF2CE}" srcOrd="6" destOrd="0" presId="urn:microsoft.com/office/officeart/2005/8/layout/cycle6"/>
    <dgm:cxn modelId="{9B927432-604E-4AFF-9266-98969BCE9ADC}" type="presParOf" srcId="{3882D97E-59D9-44FD-B289-1E2211D54EE2}" destId="{2773AD10-A0BA-4AC9-8E5F-267D9CE7655C}" srcOrd="7" destOrd="0" presId="urn:microsoft.com/office/officeart/2005/8/layout/cycle6"/>
    <dgm:cxn modelId="{110015D3-E6F5-4C44-A84D-5789508E1591}" type="presParOf" srcId="{3882D97E-59D9-44FD-B289-1E2211D54EE2}" destId="{968BA4E8-B6A0-4FFC-96BA-8F590E021EC7}" srcOrd="8" destOrd="0" presId="urn:microsoft.com/office/officeart/2005/8/layout/cycle6"/>
    <dgm:cxn modelId="{390A3E97-DA12-4FEC-9B69-7D44758E7F28}" type="presParOf" srcId="{3882D97E-59D9-44FD-B289-1E2211D54EE2}" destId="{1C7AD7B0-3D41-437B-9531-0779994D28B8}" srcOrd="9" destOrd="0" presId="urn:microsoft.com/office/officeart/2005/8/layout/cycle6"/>
    <dgm:cxn modelId="{04E5B78A-C8A8-44AF-BB70-6A31D59BF4B6}" type="presParOf" srcId="{3882D97E-59D9-44FD-B289-1E2211D54EE2}" destId="{8E04D589-D0D3-48EA-858B-9D1963DF6F63}" srcOrd="10" destOrd="0" presId="urn:microsoft.com/office/officeart/2005/8/layout/cycle6"/>
    <dgm:cxn modelId="{113CF397-75AA-43F3-AC6C-EA392FC78FE0}" type="presParOf" srcId="{3882D97E-59D9-44FD-B289-1E2211D54EE2}" destId="{E63F00C0-F13B-47D0-875A-EC3D3A413614}" srcOrd="11" destOrd="0" presId="urn:microsoft.com/office/officeart/2005/8/layout/cycle6"/>
    <dgm:cxn modelId="{AA3CDA07-B2C7-430F-8164-92012CB4010D}" type="presParOf" srcId="{3882D97E-59D9-44FD-B289-1E2211D54EE2}" destId="{02DA45E0-C2E6-4C5D-8162-A3F1FF36A3F1}" srcOrd="12" destOrd="0" presId="urn:microsoft.com/office/officeart/2005/8/layout/cycle6"/>
    <dgm:cxn modelId="{98DD1054-7B46-4407-AAC8-26743571DA80}" type="presParOf" srcId="{3882D97E-59D9-44FD-B289-1E2211D54EE2}" destId="{FCD43A68-8C59-4502-B5E2-A2612CFAC026}" srcOrd="13" destOrd="0" presId="urn:microsoft.com/office/officeart/2005/8/layout/cycle6"/>
    <dgm:cxn modelId="{DB7718ED-2B77-4691-B881-783568C6F566}" type="presParOf" srcId="{3882D97E-59D9-44FD-B289-1E2211D54EE2}" destId="{8460D702-B900-4151-BC55-FDFA72CD7CEF}" srcOrd="14" destOrd="0" presId="urn:microsoft.com/office/officeart/2005/8/layout/cycle6"/>
    <dgm:cxn modelId="{4E9D409B-B9AF-4AE3-9CA9-5C40AB5027C3}" type="presParOf" srcId="{3882D97E-59D9-44FD-B289-1E2211D54EE2}" destId="{9909FD9A-6F47-49F6-8439-0DF65BCDA96A}" srcOrd="15" destOrd="0" presId="urn:microsoft.com/office/officeart/2005/8/layout/cycle6"/>
    <dgm:cxn modelId="{CAC9EBA2-0296-4D71-B9A5-C273BF83FB5F}" type="presParOf" srcId="{3882D97E-59D9-44FD-B289-1E2211D54EE2}" destId="{0D971D50-77CA-425C-A084-B41F61BF21B6}" srcOrd="16" destOrd="0" presId="urn:microsoft.com/office/officeart/2005/8/layout/cycle6"/>
    <dgm:cxn modelId="{137D431A-C591-4513-87BF-CBAA4844D40A}" type="presParOf" srcId="{3882D97E-59D9-44FD-B289-1E2211D54EE2}" destId="{D56DDCC9-68DA-404C-8362-DC8A503E124F}" srcOrd="17" destOrd="0" presId="urn:microsoft.com/office/officeart/2005/8/layout/cycle6"/>
    <dgm:cxn modelId="{E2E712B1-2B8F-429F-9BB0-759F56C00BF1}" type="presParOf" srcId="{3882D97E-59D9-44FD-B289-1E2211D54EE2}" destId="{3B93CEF7-8DC0-4409-8E5B-34AEEB369C6A}" srcOrd="18" destOrd="0" presId="urn:microsoft.com/office/officeart/2005/8/layout/cycle6"/>
    <dgm:cxn modelId="{EB6EFA0F-C882-441B-B3D9-986DB5E1DB70}" type="presParOf" srcId="{3882D97E-59D9-44FD-B289-1E2211D54EE2}" destId="{4D119820-036A-49D8-86C1-DA9DCC8BADC7}" srcOrd="19" destOrd="0" presId="urn:microsoft.com/office/officeart/2005/8/layout/cycle6"/>
    <dgm:cxn modelId="{E9BE3E66-4106-4D02-AF19-D9B009CA5357}" type="presParOf" srcId="{3882D97E-59D9-44FD-B289-1E2211D54EE2}" destId="{55E2022B-53A5-4C22-AFE7-9368365EEC1D}"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5F76C-2CAC-4884-A0E2-0F5E05AF9BE0}">
      <dsp:nvSpPr>
        <dsp:cNvPr id="0" name=""/>
        <dsp:cNvSpPr/>
      </dsp:nvSpPr>
      <dsp:spPr>
        <a:xfrm>
          <a:off x="1594956" y="-86807"/>
          <a:ext cx="1191554" cy="11995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Opening of DG Window for Applications </a:t>
          </a:r>
        </a:p>
      </dsp:txBody>
      <dsp:txXfrm>
        <a:off x="1653123" y="-28640"/>
        <a:ext cx="1075220" cy="1083265"/>
      </dsp:txXfrm>
    </dsp:sp>
    <dsp:sp modelId="{36752C02-87BF-47CC-94D3-8960E51789A7}">
      <dsp:nvSpPr>
        <dsp:cNvPr id="0" name=""/>
        <dsp:cNvSpPr/>
      </dsp:nvSpPr>
      <dsp:spPr>
        <a:xfrm>
          <a:off x="447016" y="512992"/>
          <a:ext cx="3487436" cy="3487436"/>
        </a:xfrm>
        <a:custGeom>
          <a:avLst/>
          <a:gdLst/>
          <a:ahLst/>
          <a:cxnLst/>
          <a:rect l="0" t="0" r="0" b="0"/>
          <a:pathLst>
            <a:path>
              <a:moveTo>
                <a:pt x="2341274" y="105585"/>
              </a:moveTo>
              <a:arcTo wR="1743718" hR="1743718" stAng="17402455" swAng="36603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85CCFECF-0047-48AA-B5D6-4FBE7D076280}">
      <dsp:nvSpPr>
        <dsp:cNvPr id="0" name=""/>
        <dsp:cNvSpPr/>
      </dsp:nvSpPr>
      <dsp:spPr>
        <a:xfrm>
          <a:off x="2878862" y="692194"/>
          <a:ext cx="1350331" cy="9546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Applications are recorded and Recommendations completed for Submission </a:t>
          </a:r>
        </a:p>
      </dsp:txBody>
      <dsp:txXfrm>
        <a:off x="2925464" y="738796"/>
        <a:ext cx="1257127" cy="861447"/>
      </dsp:txXfrm>
    </dsp:sp>
    <dsp:sp modelId="{4AFCC63C-13D9-4A10-BFA8-4DF5085538F0}">
      <dsp:nvSpPr>
        <dsp:cNvPr id="0" name=""/>
        <dsp:cNvSpPr/>
      </dsp:nvSpPr>
      <dsp:spPr>
        <a:xfrm>
          <a:off x="433778" y="476286"/>
          <a:ext cx="3487436" cy="3487436"/>
        </a:xfrm>
        <a:custGeom>
          <a:avLst/>
          <a:gdLst/>
          <a:ahLst/>
          <a:cxnLst/>
          <a:rect l="0" t="0" r="0" b="0"/>
          <a:pathLst>
            <a:path>
              <a:moveTo>
                <a:pt x="3391916" y="1174511"/>
              </a:moveTo>
              <a:arcTo wR="1743718" hR="1743718" stAng="20456856" swAng="810177"/>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CAA94BF3-C3B2-4D68-A0E3-742E9EBEF2CE}">
      <dsp:nvSpPr>
        <dsp:cNvPr id="0" name=""/>
        <dsp:cNvSpPr/>
      </dsp:nvSpPr>
      <dsp:spPr>
        <a:xfrm>
          <a:off x="3278788" y="2055542"/>
          <a:ext cx="1223890" cy="10899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Recommendations are evaluated by the DGEC</a:t>
          </a:r>
        </a:p>
      </dsp:txBody>
      <dsp:txXfrm>
        <a:off x="3331993" y="2108747"/>
        <a:ext cx="1117480" cy="983507"/>
      </dsp:txXfrm>
    </dsp:sp>
    <dsp:sp modelId="{968BA4E8-B6A0-4FFC-96BA-8F590E021EC7}">
      <dsp:nvSpPr>
        <dsp:cNvPr id="0" name=""/>
        <dsp:cNvSpPr/>
      </dsp:nvSpPr>
      <dsp:spPr>
        <a:xfrm>
          <a:off x="371408" y="632780"/>
          <a:ext cx="3487436" cy="3487436"/>
        </a:xfrm>
        <a:custGeom>
          <a:avLst/>
          <a:gdLst/>
          <a:ahLst/>
          <a:cxnLst/>
          <a:rect l="0" t="0" r="0" b="0"/>
          <a:pathLst>
            <a:path>
              <a:moveTo>
                <a:pt x="3308220" y="2513708"/>
              </a:moveTo>
              <a:arcTo wR="1743718" hR="1743718" stAng="1572282" swAng="221343"/>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1C7AD7B0-3D41-437B-9531-0779994D28B8}">
      <dsp:nvSpPr>
        <dsp:cNvPr id="0" name=""/>
        <dsp:cNvSpPr/>
      </dsp:nvSpPr>
      <dsp:spPr>
        <a:xfrm>
          <a:off x="2268336" y="3245821"/>
          <a:ext cx="1357938" cy="1163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Recommendation are adjudicated by the DGAC</a:t>
          </a:r>
        </a:p>
      </dsp:txBody>
      <dsp:txXfrm>
        <a:off x="2325150" y="3302635"/>
        <a:ext cx="1244310" cy="1050222"/>
      </dsp:txXfrm>
    </dsp:sp>
    <dsp:sp modelId="{E63F00C0-F13B-47D0-875A-EC3D3A413614}">
      <dsp:nvSpPr>
        <dsp:cNvPr id="0" name=""/>
        <dsp:cNvSpPr/>
      </dsp:nvSpPr>
      <dsp:spPr>
        <a:xfrm>
          <a:off x="646532" y="515532"/>
          <a:ext cx="3487436" cy="3487436"/>
        </a:xfrm>
        <a:custGeom>
          <a:avLst/>
          <a:gdLst/>
          <a:ahLst/>
          <a:cxnLst/>
          <a:rect l="0" t="0" r="0" b="0"/>
          <a:pathLst>
            <a:path>
              <a:moveTo>
                <a:pt x="1620079" y="3483047"/>
              </a:moveTo>
              <a:arcTo wR="1743718" hR="1743718" stAng="5643958" swAng="334018"/>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02DA45E0-C2E6-4C5D-8162-A3F1FF36A3F1}">
      <dsp:nvSpPr>
        <dsp:cNvPr id="0" name=""/>
        <dsp:cNvSpPr/>
      </dsp:nvSpPr>
      <dsp:spPr>
        <a:xfrm>
          <a:off x="771562" y="3216900"/>
          <a:ext cx="1325198" cy="1177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Recommendations are signed off by the CEO </a:t>
          </a:r>
        </a:p>
      </dsp:txBody>
      <dsp:txXfrm>
        <a:off x="829054" y="3274392"/>
        <a:ext cx="1210214" cy="1062754"/>
      </dsp:txXfrm>
    </dsp:sp>
    <dsp:sp modelId="{8460D702-B900-4151-BC55-FDFA72CD7CEF}">
      <dsp:nvSpPr>
        <dsp:cNvPr id="0" name=""/>
        <dsp:cNvSpPr/>
      </dsp:nvSpPr>
      <dsp:spPr>
        <a:xfrm>
          <a:off x="252520" y="250476"/>
          <a:ext cx="3487436" cy="3487436"/>
        </a:xfrm>
        <a:custGeom>
          <a:avLst/>
          <a:gdLst/>
          <a:ahLst/>
          <a:cxnLst/>
          <a:rect l="0" t="0" r="0" b="0"/>
          <a:pathLst>
            <a:path>
              <a:moveTo>
                <a:pt x="518288" y="2984232"/>
              </a:moveTo>
              <a:arcTo wR="1743718" hR="1743718" stAng="8078971" swAng="204350"/>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9909FD9A-6F47-49F6-8439-0DF65BCDA96A}">
      <dsp:nvSpPr>
        <dsp:cNvPr id="0" name=""/>
        <dsp:cNvSpPr/>
      </dsp:nvSpPr>
      <dsp:spPr>
        <a:xfrm>
          <a:off x="-160867" y="2130517"/>
          <a:ext cx="1303203" cy="10284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Recommendation Letters are forwarded and Compliance documents requested </a:t>
          </a:r>
        </a:p>
      </dsp:txBody>
      <dsp:txXfrm>
        <a:off x="-110664" y="2180720"/>
        <a:ext cx="1202797" cy="928007"/>
      </dsp:txXfrm>
    </dsp:sp>
    <dsp:sp modelId="{D56DDCC9-68DA-404C-8362-DC8A503E124F}">
      <dsp:nvSpPr>
        <dsp:cNvPr id="0" name=""/>
        <dsp:cNvSpPr/>
      </dsp:nvSpPr>
      <dsp:spPr>
        <a:xfrm>
          <a:off x="442435" y="565229"/>
          <a:ext cx="3487436" cy="3487436"/>
        </a:xfrm>
        <a:custGeom>
          <a:avLst/>
          <a:gdLst/>
          <a:ahLst/>
          <a:cxnLst/>
          <a:rect l="0" t="0" r="0" b="0"/>
          <a:pathLst>
            <a:path>
              <a:moveTo>
                <a:pt x="9643" y="1560582"/>
              </a:moveTo>
              <a:arcTo wR="1743718" hR="1743718" stAng="11161721" swAng="917076"/>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 modelId="{3B93CEF7-8DC0-4409-8E5B-34AEEB369C6A}">
      <dsp:nvSpPr>
        <dsp:cNvPr id="0" name=""/>
        <dsp:cNvSpPr/>
      </dsp:nvSpPr>
      <dsp:spPr>
        <a:xfrm>
          <a:off x="197663" y="657941"/>
          <a:ext cx="1304170" cy="101281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ZA" sz="1000" kern="1200" dirty="0"/>
            <a:t>MOA is signed between the INSETA and TVET College</a:t>
          </a:r>
        </a:p>
      </dsp:txBody>
      <dsp:txXfrm>
        <a:off x="247105" y="707383"/>
        <a:ext cx="1205286" cy="913932"/>
      </dsp:txXfrm>
    </dsp:sp>
    <dsp:sp modelId="{55E2022B-53A5-4C22-AFE7-9368365EEC1D}">
      <dsp:nvSpPr>
        <dsp:cNvPr id="0" name=""/>
        <dsp:cNvSpPr/>
      </dsp:nvSpPr>
      <dsp:spPr>
        <a:xfrm>
          <a:off x="658177" y="419981"/>
          <a:ext cx="3487436" cy="3487436"/>
        </a:xfrm>
        <a:custGeom>
          <a:avLst/>
          <a:gdLst/>
          <a:ahLst/>
          <a:cxnLst/>
          <a:rect l="0" t="0" r="0" b="0"/>
          <a:pathLst>
            <a:path>
              <a:moveTo>
                <a:pt x="844571" y="249700"/>
              </a:moveTo>
              <a:arcTo wR="1743718" hR="1743718" stAng="14337549" swAng="206390"/>
            </a:path>
          </a:pathLst>
        </a:custGeom>
        <a:noFill/>
        <a:ln w="38100" cap="flat" cmpd="sng" algn="ctr">
          <a:solidFill>
            <a:scrgbClr r="0" g="0" b="0"/>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672DF4-F8D9-46FF-B8FE-6E8B76598266}" type="datetimeFigureOut">
              <a:rPr lang="en-ZA" smtClean="0"/>
              <a:t>2021/10/11</a:t>
            </a:fld>
            <a:endParaRPr lang="en-ZA"/>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5457222-1213-4B2F-981A-7A01A68A903A}" type="slidenum">
              <a:rPr lang="en-ZA" smtClean="0"/>
              <a:t>‹#›</a:t>
            </a:fld>
            <a:endParaRPr lang="en-ZA"/>
          </a:p>
        </p:txBody>
      </p:sp>
    </p:spTree>
    <p:extLst>
      <p:ext uri="{BB962C8B-B14F-4D97-AF65-F5344CB8AC3E}">
        <p14:creationId xmlns:p14="http://schemas.microsoft.com/office/powerpoint/2010/main" val="1965736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1" dirty="0"/>
          </a:p>
        </p:txBody>
      </p:sp>
      <p:sp>
        <p:nvSpPr>
          <p:cNvPr id="4" name="Slide Number Placeholder 3"/>
          <p:cNvSpPr>
            <a:spLocks noGrp="1"/>
          </p:cNvSpPr>
          <p:nvPr>
            <p:ph type="sldNum" sz="quarter" idx="5"/>
          </p:nvPr>
        </p:nvSpPr>
        <p:spPr/>
        <p:txBody>
          <a:bodyPr/>
          <a:lstStyle/>
          <a:p>
            <a:fld id="{05457222-1213-4B2F-981A-7A01A68A903A}" type="slidenum">
              <a:rPr lang="en-ZA" smtClean="0"/>
              <a:t>1</a:t>
            </a:fld>
            <a:endParaRPr lang="en-ZA"/>
          </a:p>
        </p:txBody>
      </p:sp>
    </p:spTree>
    <p:extLst>
      <p:ext uri="{BB962C8B-B14F-4D97-AF65-F5344CB8AC3E}">
        <p14:creationId xmlns:p14="http://schemas.microsoft.com/office/powerpoint/2010/main" val="31987519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Cover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C06192F-7D1D-44EE-BAF9-584922582CB9}"/>
              </a:ext>
            </a:extLst>
          </p:cNvPr>
          <p:cNvSpPr txBox="1"/>
          <p:nvPr userDrawn="1"/>
        </p:nvSpPr>
        <p:spPr>
          <a:xfrm>
            <a:off x="4833257" y="6322422"/>
            <a:ext cx="4259943" cy="28309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i="1" dirty="0">
                <a:solidFill>
                  <a:schemeClr val="bg1"/>
                </a:solidFill>
                <a:latin typeface="Arial" panose="020B0604020202020204" pitchFamily="34" charset="0"/>
                <a:cs typeface="Arial" panose="020B0604020202020204" pitchFamily="34" charset="0"/>
              </a:rPr>
              <a:t>EMPOWERED TO </a:t>
            </a:r>
            <a:r>
              <a:rPr lang="en-ZA" sz="1200" b="1" i="1" dirty="0">
                <a:solidFill>
                  <a:schemeClr val="bg1"/>
                </a:solidFill>
                <a:latin typeface="Arial" panose="020B0604020202020204" pitchFamily="34" charset="0"/>
                <a:cs typeface="Arial" panose="020B0604020202020204" pitchFamily="34" charset="0"/>
              </a:rPr>
              <a:t>INFLUENCE</a:t>
            </a:r>
            <a:r>
              <a:rPr lang="en-ZA" sz="1200" i="1" dirty="0">
                <a:solidFill>
                  <a:schemeClr val="bg1"/>
                </a:solidFill>
                <a:latin typeface="Arial" panose="020B0604020202020204" pitchFamily="34" charset="0"/>
                <a:cs typeface="Arial" panose="020B0604020202020204" pitchFamily="34" charset="0"/>
              </a:rPr>
              <a:t> AND </a:t>
            </a:r>
            <a:r>
              <a:rPr lang="en-ZA" sz="1200" b="1" i="1" dirty="0">
                <a:solidFill>
                  <a:schemeClr val="bg1"/>
                </a:solidFill>
                <a:latin typeface="Arial" panose="020B0604020202020204" pitchFamily="34" charset="0"/>
                <a:cs typeface="Arial" panose="020B0604020202020204" pitchFamily="34" charset="0"/>
              </a:rPr>
              <a:t>INSPIRE.</a:t>
            </a:r>
          </a:p>
        </p:txBody>
      </p:sp>
      <p:sp>
        <p:nvSpPr>
          <p:cNvPr id="20" name="Title 19">
            <a:extLst>
              <a:ext uri="{FF2B5EF4-FFF2-40B4-BE49-F238E27FC236}">
                <a16:creationId xmlns:a16="http://schemas.microsoft.com/office/drawing/2014/main" id="{A5445C0F-A196-463F-BF07-A727F5803816}"/>
              </a:ext>
            </a:extLst>
          </p:cNvPr>
          <p:cNvSpPr>
            <a:spLocks noGrp="1"/>
          </p:cNvSpPr>
          <p:nvPr>
            <p:ph type="title"/>
          </p:nvPr>
        </p:nvSpPr>
        <p:spPr>
          <a:xfrm>
            <a:off x="3450232" y="4371975"/>
            <a:ext cx="5765800" cy="1325563"/>
          </a:xfrm>
        </p:spPr>
        <p:txBody>
          <a:bodyPr>
            <a:normAutofit/>
          </a:bodyPr>
          <a:lstStyle>
            <a:lvl1pPr algn="r">
              <a:defRPr sz="3600">
                <a:solidFill>
                  <a:srgbClr val="272361"/>
                </a:solidFill>
              </a:defRPr>
            </a:lvl1pPr>
          </a:lstStyle>
          <a:p>
            <a:r>
              <a:rPr lang="en-US" dirty="0"/>
              <a:t>Click to edit Master title style</a:t>
            </a:r>
            <a:endParaRPr lang="en-ZA" dirty="0"/>
          </a:p>
        </p:txBody>
      </p:sp>
    </p:spTree>
    <p:extLst>
      <p:ext uri="{BB962C8B-B14F-4D97-AF65-F5344CB8AC3E}">
        <p14:creationId xmlns:p14="http://schemas.microsoft.com/office/powerpoint/2010/main" val="2716300697"/>
      </p:ext>
    </p:extLst>
  </p:cSld>
  <p:clrMapOvr>
    <a:masterClrMapping/>
  </p:clrMapOvr>
  <p:extLst>
    <p:ext uri="{DCECCB84-F9BA-43D5-87BE-67443E8EF086}">
      <p15:sldGuideLst xmlns:p15="http://schemas.microsoft.com/office/powerpoint/2012/main">
        <p15:guide id="1" orient="horz" pos="3589" userDrawn="1">
          <p15:clr>
            <a:srgbClr val="FBAE40"/>
          </p15:clr>
        </p15:guide>
        <p15:guide id="2" pos="581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038" y="365127"/>
            <a:ext cx="8543925" cy="562921"/>
          </a:xfrm>
        </p:spPr>
        <p:txBody>
          <a:bodyPr>
            <a:noAutofit/>
          </a:bodyPr>
          <a:lstStyle>
            <a:lvl1pPr>
              <a:defRPr sz="2800" b="1"/>
            </a:lvl1pPr>
          </a:lstStyle>
          <a:p>
            <a:r>
              <a:rPr lang="en-US" dirty="0"/>
              <a:t>Click to edit Master title style (Charts and Graphs)</a:t>
            </a:r>
          </a:p>
        </p:txBody>
      </p:sp>
      <p:sp>
        <p:nvSpPr>
          <p:cNvPr id="5" name="Footer Placeholder 4"/>
          <p:cNvSpPr>
            <a:spLocks noGrp="1"/>
          </p:cNvSpPr>
          <p:nvPr>
            <p:ph type="ftr" sz="quarter" idx="11"/>
          </p:nvPr>
        </p:nvSpPr>
        <p:spPr>
          <a:xfrm>
            <a:off x="681039" y="6311898"/>
            <a:ext cx="5943600" cy="344264"/>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6" name="Slide Number Placeholder 5"/>
          <p:cNvSpPr>
            <a:spLocks noGrp="1"/>
          </p:cNvSpPr>
          <p:nvPr>
            <p:ph type="sldNum" sz="quarter" idx="12"/>
          </p:nvPr>
        </p:nvSpPr>
        <p:spPr/>
        <p:txBody>
          <a:bodyPr/>
          <a:lstStyle/>
          <a:p>
            <a:fld id="{1172AE71-0FD9-413E-A828-75A09D2C0772}" type="slidenum">
              <a:rPr lang="en-ZA" smtClean="0"/>
              <a:t>‹#›</a:t>
            </a:fld>
            <a:endParaRPr lang="en-ZA"/>
          </a:p>
        </p:txBody>
      </p:sp>
      <p:sp>
        <p:nvSpPr>
          <p:cNvPr id="8" name="Rectangle: Top Corners Rounded 7">
            <a:extLst>
              <a:ext uri="{FF2B5EF4-FFF2-40B4-BE49-F238E27FC236}">
                <a16:creationId xmlns:a16="http://schemas.microsoft.com/office/drawing/2014/main" id="{F927DD4A-909D-468E-97DD-69CC8F1A2532}"/>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 Placeholder 16">
            <a:extLst>
              <a:ext uri="{FF2B5EF4-FFF2-40B4-BE49-F238E27FC236}">
                <a16:creationId xmlns:a16="http://schemas.microsoft.com/office/drawing/2014/main" id="{BF129614-0570-4065-AAA1-22531BACA034}"/>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
        <p:nvSpPr>
          <p:cNvPr id="11" name="Rectangle: Single Corner Rounded 10">
            <a:extLst>
              <a:ext uri="{FF2B5EF4-FFF2-40B4-BE49-F238E27FC236}">
                <a16:creationId xmlns:a16="http://schemas.microsoft.com/office/drawing/2014/main" id="{FDCB5690-7B8D-4D31-AE62-EDA4738C0DC8}"/>
              </a:ext>
            </a:extLst>
          </p:cNvPr>
          <p:cNvSpPr/>
          <p:nvPr userDrawn="1"/>
        </p:nvSpPr>
        <p:spPr>
          <a:xfrm flipV="1">
            <a:off x="681037" y="1189704"/>
            <a:ext cx="8470900" cy="383465"/>
          </a:xfrm>
          <a:prstGeom prst="round1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Text Placeholder 17">
            <a:extLst>
              <a:ext uri="{FF2B5EF4-FFF2-40B4-BE49-F238E27FC236}">
                <a16:creationId xmlns:a16="http://schemas.microsoft.com/office/drawing/2014/main" id="{BBA993B9-4543-49F6-A5AF-62A1F176B3D4}"/>
              </a:ext>
            </a:extLst>
          </p:cNvPr>
          <p:cNvSpPr>
            <a:spLocks noGrp="1"/>
          </p:cNvSpPr>
          <p:nvPr>
            <p:ph type="body" sz="quarter" idx="15" hasCustomPrompt="1"/>
          </p:nvPr>
        </p:nvSpPr>
        <p:spPr>
          <a:xfrm>
            <a:off x="860425" y="1241547"/>
            <a:ext cx="8051800" cy="273050"/>
          </a:xfrm>
        </p:spPr>
        <p:txBody>
          <a:bodyPr>
            <a:noAutofit/>
          </a:bodyPr>
          <a:lstStyle>
            <a:lvl1pPr marL="0" indent="0" algn="ctr">
              <a:buNone/>
              <a:defRPr sz="1600" b="1">
                <a:solidFill>
                  <a:srgbClr val="FAAE1A"/>
                </a:solidFill>
              </a:defRPr>
            </a:lvl1pPr>
            <a:lvl2pPr>
              <a:defRPr sz="1400"/>
            </a:lvl2pPr>
            <a:lvl3pPr>
              <a:defRPr sz="1400"/>
            </a:lvl3pPr>
            <a:lvl4pPr>
              <a:defRPr sz="1400"/>
            </a:lvl4pPr>
            <a:lvl5pPr>
              <a:defRPr sz="1400"/>
            </a:lvl5pPr>
          </a:lstStyle>
          <a:p>
            <a:pPr lvl="0"/>
            <a:r>
              <a:rPr lang="en-US" dirty="0"/>
              <a:t>CHART TITLE: THE DESCRIPTION</a:t>
            </a:r>
            <a:endParaRPr lang="en-ZA" dirty="0"/>
          </a:p>
        </p:txBody>
      </p:sp>
      <p:sp>
        <p:nvSpPr>
          <p:cNvPr id="17" name="Chart Placeholder 16">
            <a:extLst>
              <a:ext uri="{FF2B5EF4-FFF2-40B4-BE49-F238E27FC236}">
                <a16:creationId xmlns:a16="http://schemas.microsoft.com/office/drawing/2014/main" id="{664DB584-5119-44DC-B4B7-55D3E32038BE}"/>
              </a:ext>
            </a:extLst>
          </p:cNvPr>
          <p:cNvSpPr>
            <a:spLocks noGrp="1"/>
          </p:cNvSpPr>
          <p:nvPr>
            <p:ph type="chart" sz="quarter" idx="16"/>
          </p:nvPr>
        </p:nvSpPr>
        <p:spPr>
          <a:xfrm>
            <a:off x="681038" y="1765300"/>
            <a:ext cx="8470900" cy="4411663"/>
          </a:xfrm>
        </p:spPr>
        <p:txBody>
          <a:bodyPr/>
          <a:lstStyle/>
          <a:p>
            <a:endParaRPr lang="en-ZA"/>
          </a:p>
        </p:txBody>
      </p:sp>
    </p:spTree>
    <p:extLst>
      <p:ext uri="{BB962C8B-B14F-4D97-AF65-F5344CB8AC3E}">
        <p14:creationId xmlns:p14="http://schemas.microsoft.com/office/powerpoint/2010/main" val="4290441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edia Embeddin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681039" y="6291036"/>
            <a:ext cx="5943600" cy="365125"/>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6" name="Slide Number Placeholder 5"/>
          <p:cNvSpPr>
            <a:spLocks noGrp="1"/>
          </p:cNvSpPr>
          <p:nvPr>
            <p:ph type="sldNum" sz="quarter" idx="12"/>
          </p:nvPr>
        </p:nvSpPr>
        <p:spPr/>
        <p:txBody>
          <a:bodyPr/>
          <a:lstStyle/>
          <a:p>
            <a:fld id="{1172AE71-0FD9-413E-A828-75A09D2C0772}" type="slidenum">
              <a:rPr lang="en-ZA" smtClean="0"/>
              <a:t>‹#›</a:t>
            </a:fld>
            <a:endParaRPr lang="en-ZA"/>
          </a:p>
        </p:txBody>
      </p:sp>
      <p:sp>
        <p:nvSpPr>
          <p:cNvPr id="4" name="Title 3">
            <a:extLst>
              <a:ext uri="{FF2B5EF4-FFF2-40B4-BE49-F238E27FC236}">
                <a16:creationId xmlns:a16="http://schemas.microsoft.com/office/drawing/2014/main" id="{B59F5CF9-72CE-4E7F-8031-3BE0FC0B322B}"/>
              </a:ext>
            </a:extLst>
          </p:cNvPr>
          <p:cNvSpPr>
            <a:spLocks noGrp="1"/>
          </p:cNvSpPr>
          <p:nvPr>
            <p:ph type="title" hasCustomPrompt="1"/>
          </p:nvPr>
        </p:nvSpPr>
        <p:spPr>
          <a:xfrm>
            <a:off x="681038" y="365127"/>
            <a:ext cx="8543925" cy="569715"/>
          </a:xfrm>
        </p:spPr>
        <p:txBody>
          <a:bodyPr>
            <a:noAutofit/>
          </a:bodyPr>
          <a:lstStyle>
            <a:lvl1pPr>
              <a:defRPr sz="2800" b="1">
                <a:solidFill>
                  <a:srgbClr val="272361"/>
                </a:solidFill>
              </a:defRPr>
            </a:lvl1pPr>
          </a:lstStyle>
          <a:p>
            <a:r>
              <a:rPr lang="en-US" dirty="0"/>
              <a:t>Click to edit Master title style (Media Embedding)</a:t>
            </a:r>
            <a:endParaRPr lang="en-ZA" dirty="0"/>
          </a:p>
        </p:txBody>
      </p:sp>
      <p:sp>
        <p:nvSpPr>
          <p:cNvPr id="9" name="Media Placeholder 8">
            <a:extLst>
              <a:ext uri="{FF2B5EF4-FFF2-40B4-BE49-F238E27FC236}">
                <a16:creationId xmlns:a16="http://schemas.microsoft.com/office/drawing/2014/main" id="{17A0B712-0BF8-40DB-898B-15456E75525D}"/>
              </a:ext>
            </a:extLst>
          </p:cNvPr>
          <p:cNvSpPr>
            <a:spLocks noGrp="1"/>
          </p:cNvSpPr>
          <p:nvPr>
            <p:ph type="media" sz="quarter" idx="13"/>
          </p:nvPr>
        </p:nvSpPr>
        <p:spPr>
          <a:xfrm>
            <a:off x="681038" y="1778000"/>
            <a:ext cx="8802687" cy="3792265"/>
          </a:xfrm>
        </p:spPr>
        <p:txBody>
          <a:bodyPr/>
          <a:lstStyle/>
          <a:p>
            <a:endParaRPr lang="en-ZA"/>
          </a:p>
        </p:txBody>
      </p:sp>
      <p:sp>
        <p:nvSpPr>
          <p:cNvPr id="10" name="Rectangle: Single Corner Rounded 9">
            <a:extLst>
              <a:ext uri="{FF2B5EF4-FFF2-40B4-BE49-F238E27FC236}">
                <a16:creationId xmlns:a16="http://schemas.microsoft.com/office/drawing/2014/main" id="{21171B83-8EBE-4857-8394-55844EA51F3E}"/>
              </a:ext>
            </a:extLst>
          </p:cNvPr>
          <p:cNvSpPr/>
          <p:nvPr userDrawn="1"/>
        </p:nvSpPr>
        <p:spPr>
          <a:xfrm flipV="1">
            <a:off x="681037" y="1203350"/>
            <a:ext cx="8802596" cy="383465"/>
          </a:xfrm>
          <a:prstGeom prst="round1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 Placeholder 21">
            <a:extLst>
              <a:ext uri="{FF2B5EF4-FFF2-40B4-BE49-F238E27FC236}">
                <a16:creationId xmlns:a16="http://schemas.microsoft.com/office/drawing/2014/main" id="{0842951F-88D5-403D-8056-C4D6A9740E14}"/>
              </a:ext>
            </a:extLst>
          </p:cNvPr>
          <p:cNvSpPr>
            <a:spLocks noGrp="1"/>
          </p:cNvSpPr>
          <p:nvPr>
            <p:ph type="body" sz="quarter" idx="14" hasCustomPrompt="1"/>
          </p:nvPr>
        </p:nvSpPr>
        <p:spPr>
          <a:xfrm>
            <a:off x="808038" y="1169988"/>
            <a:ext cx="8470900" cy="422275"/>
          </a:xfrm>
        </p:spPr>
        <p:txBody>
          <a:bodyPr anchor="ctr">
            <a:normAutofit/>
          </a:bodyPr>
          <a:lstStyle>
            <a:lvl1pPr marL="0" indent="0" algn="ctr">
              <a:buNone/>
              <a:defRPr sz="1800">
                <a:solidFill>
                  <a:srgbClr val="FAAE1A"/>
                </a:solidFill>
              </a:defRPr>
            </a:lvl1pPr>
          </a:lstStyle>
          <a:p>
            <a:pPr lvl="0"/>
            <a:r>
              <a:rPr lang="en-US" dirty="0"/>
              <a:t>MEDIA TITLE: MEDIA DESCRIPTION</a:t>
            </a:r>
            <a:endParaRPr lang="en-ZA" dirty="0"/>
          </a:p>
        </p:txBody>
      </p:sp>
      <p:sp>
        <p:nvSpPr>
          <p:cNvPr id="12" name="Rectangle: Single Corner Rounded 11">
            <a:extLst>
              <a:ext uri="{FF2B5EF4-FFF2-40B4-BE49-F238E27FC236}">
                <a16:creationId xmlns:a16="http://schemas.microsoft.com/office/drawing/2014/main" id="{C11895B2-A5CA-49E8-B6FE-6720F4B6DCE7}"/>
              </a:ext>
            </a:extLst>
          </p:cNvPr>
          <p:cNvSpPr/>
          <p:nvPr userDrawn="1"/>
        </p:nvSpPr>
        <p:spPr>
          <a:xfrm flipV="1">
            <a:off x="681037" y="5695688"/>
            <a:ext cx="8802596" cy="463993"/>
          </a:xfrm>
          <a:prstGeom prst="round1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rgbClr val="272361"/>
              </a:solidFill>
            </a:endParaRPr>
          </a:p>
        </p:txBody>
      </p:sp>
      <p:sp>
        <p:nvSpPr>
          <p:cNvPr id="13" name="Text Placeholder 21">
            <a:extLst>
              <a:ext uri="{FF2B5EF4-FFF2-40B4-BE49-F238E27FC236}">
                <a16:creationId xmlns:a16="http://schemas.microsoft.com/office/drawing/2014/main" id="{4AAE5E82-9A69-4202-BD5F-FC99F71D302A}"/>
              </a:ext>
            </a:extLst>
          </p:cNvPr>
          <p:cNvSpPr>
            <a:spLocks noGrp="1"/>
          </p:cNvSpPr>
          <p:nvPr>
            <p:ph type="body" sz="quarter" idx="15" hasCustomPrompt="1"/>
          </p:nvPr>
        </p:nvSpPr>
        <p:spPr>
          <a:xfrm>
            <a:off x="808038" y="5716238"/>
            <a:ext cx="8470900" cy="422275"/>
          </a:xfrm>
        </p:spPr>
        <p:txBody>
          <a:bodyPr anchor="ctr">
            <a:normAutofit/>
          </a:bodyPr>
          <a:lstStyle>
            <a:lvl1pPr marL="0" indent="0" algn="ctr">
              <a:buNone/>
              <a:defRPr sz="1200">
                <a:solidFill>
                  <a:srgbClr val="272361"/>
                </a:solidFill>
              </a:defRPr>
            </a:lvl1pPr>
          </a:lstStyle>
          <a:p>
            <a:pPr lvl="0"/>
            <a:r>
              <a:rPr lang="en-US" dirty="0"/>
              <a:t>Summarization of the media if needed.</a:t>
            </a:r>
            <a:endParaRPr lang="en-ZA" dirty="0"/>
          </a:p>
        </p:txBody>
      </p:sp>
    </p:spTree>
    <p:extLst>
      <p:ext uri="{BB962C8B-B14F-4D97-AF65-F5344CB8AC3E}">
        <p14:creationId xmlns:p14="http://schemas.microsoft.com/office/powerpoint/2010/main" val="909694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only with shaped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B72F0-A99E-430B-B972-7ACE61C2DCD5}"/>
              </a:ext>
            </a:extLst>
          </p:cNvPr>
          <p:cNvSpPr>
            <a:spLocks noGrp="1"/>
          </p:cNvSpPr>
          <p:nvPr>
            <p:ph type="title"/>
          </p:nvPr>
        </p:nvSpPr>
        <p:spPr>
          <a:xfrm>
            <a:off x="681038" y="365127"/>
            <a:ext cx="8543925" cy="574673"/>
          </a:xfrm>
        </p:spPr>
        <p:txBody>
          <a:bodyPr>
            <a:normAutofit/>
          </a:bodyPr>
          <a:lstStyle>
            <a:lvl1pPr>
              <a:defRPr sz="2800" b="1">
                <a:solidFill>
                  <a:srgbClr val="272361"/>
                </a:solidFill>
              </a:defRPr>
            </a:lvl1pPr>
          </a:lstStyle>
          <a:p>
            <a:r>
              <a:rPr lang="en-US" dirty="0"/>
              <a:t>Click to edit Master title style</a:t>
            </a:r>
            <a:endParaRPr lang="en-ZA" dirty="0"/>
          </a:p>
        </p:txBody>
      </p:sp>
      <p:sp>
        <p:nvSpPr>
          <p:cNvPr id="3" name="Footer Placeholder 2">
            <a:extLst>
              <a:ext uri="{FF2B5EF4-FFF2-40B4-BE49-F238E27FC236}">
                <a16:creationId xmlns:a16="http://schemas.microsoft.com/office/drawing/2014/main" id="{20F9B527-0C91-4273-B522-1080F20ED595}"/>
              </a:ext>
            </a:extLst>
          </p:cNvPr>
          <p:cNvSpPr>
            <a:spLocks noGrp="1"/>
          </p:cNvSpPr>
          <p:nvPr>
            <p:ph type="ftr" sz="quarter" idx="10"/>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07EE9D02-E7F9-49F9-B4EF-68D46B0E67D6}"/>
              </a:ext>
            </a:extLst>
          </p:cNvPr>
          <p:cNvSpPr>
            <a:spLocks noGrp="1"/>
          </p:cNvSpPr>
          <p:nvPr>
            <p:ph type="sldNum" sz="quarter" idx="11"/>
          </p:nvPr>
        </p:nvSpPr>
        <p:spPr/>
        <p:txBody>
          <a:bodyPr/>
          <a:lstStyle/>
          <a:p>
            <a:fld id="{1172AE71-0FD9-413E-A828-75A09D2C0772}" type="slidenum">
              <a:rPr lang="en-ZA" smtClean="0"/>
              <a:pPr/>
              <a:t>‹#›</a:t>
            </a:fld>
            <a:endParaRPr lang="en-ZA" dirty="0"/>
          </a:p>
        </p:txBody>
      </p:sp>
      <p:sp>
        <p:nvSpPr>
          <p:cNvPr id="5" name="Rectangle: Single Corner Rounded 4">
            <a:extLst>
              <a:ext uri="{FF2B5EF4-FFF2-40B4-BE49-F238E27FC236}">
                <a16:creationId xmlns:a16="http://schemas.microsoft.com/office/drawing/2014/main" id="{85400E5D-9344-47DA-8D59-A603325889E8}"/>
              </a:ext>
            </a:extLst>
          </p:cNvPr>
          <p:cNvSpPr/>
          <p:nvPr userDrawn="1"/>
        </p:nvSpPr>
        <p:spPr>
          <a:xfrm flipV="1">
            <a:off x="681037" y="1189704"/>
            <a:ext cx="8470900" cy="383465"/>
          </a:xfrm>
          <a:prstGeom prst="round1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Text Placeholder 17">
            <a:extLst>
              <a:ext uri="{FF2B5EF4-FFF2-40B4-BE49-F238E27FC236}">
                <a16:creationId xmlns:a16="http://schemas.microsoft.com/office/drawing/2014/main" id="{1ABEFCA1-5B6D-47DA-89CF-B31AF48F7CEF}"/>
              </a:ext>
            </a:extLst>
          </p:cNvPr>
          <p:cNvSpPr>
            <a:spLocks noGrp="1"/>
          </p:cNvSpPr>
          <p:nvPr>
            <p:ph type="body" sz="quarter" idx="15" hasCustomPrompt="1"/>
          </p:nvPr>
        </p:nvSpPr>
        <p:spPr>
          <a:xfrm>
            <a:off x="860425" y="1241547"/>
            <a:ext cx="8051800" cy="273050"/>
          </a:xfrm>
        </p:spPr>
        <p:txBody>
          <a:bodyPr>
            <a:noAutofit/>
          </a:bodyPr>
          <a:lstStyle>
            <a:lvl1pPr marL="0" indent="0" algn="ctr">
              <a:buNone/>
              <a:defRPr sz="1600" b="1">
                <a:solidFill>
                  <a:srgbClr val="FAAE1A"/>
                </a:solidFill>
              </a:defRPr>
            </a:lvl1pPr>
            <a:lvl2pPr>
              <a:defRPr sz="1400"/>
            </a:lvl2pPr>
            <a:lvl3pPr>
              <a:defRPr sz="1400"/>
            </a:lvl3pPr>
            <a:lvl4pPr>
              <a:defRPr sz="1400"/>
            </a:lvl4pPr>
            <a:lvl5pPr>
              <a:defRPr sz="1400"/>
            </a:lvl5pPr>
          </a:lstStyle>
          <a:p>
            <a:pPr lvl="0"/>
            <a:r>
              <a:rPr lang="en-US" dirty="0"/>
              <a:t>TEXT TITLE: THE DESCRIPTION</a:t>
            </a:r>
            <a:endParaRPr lang="en-ZA" dirty="0"/>
          </a:p>
        </p:txBody>
      </p:sp>
      <p:sp>
        <p:nvSpPr>
          <p:cNvPr id="7" name="Rectangle: Top Corners Rounded 6">
            <a:extLst>
              <a:ext uri="{FF2B5EF4-FFF2-40B4-BE49-F238E27FC236}">
                <a16:creationId xmlns:a16="http://schemas.microsoft.com/office/drawing/2014/main" id="{9FA7F359-CC96-444F-960E-9ECD63E54885}"/>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 Placeholder 16">
            <a:extLst>
              <a:ext uri="{FF2B5EF4-FFF2-40B4-BE49-F238E27FC236}">
                <a16:creationId xmlns:a16="http://schemas.microsoft.com/office/drawing/2014/main" id="{40905150-07D6-42F2-A819-C63E27B7019A}"/>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
        <p:nvSpPr>
          <p:cNvPr id="10" name="Text Placeholder 9">
            <a:extLst>
              <a:ext uri="{FF2B5EF4-FFF2-40B4-BE49-F238E27FC236}">
                <a16:creationId xmlns:a16="http://schemas.microsoft.com/office/drawing/2014/main" id="{913C9FD3-911D-4E0C-9E09-A1D5B3E2C6BB}"/>
              </a:ext>
            </a:extLst>
          </p:cNvPr>
          <p:cNvSpPr>
            <a:spLocks noGrp="1"/>
          </p:cNvSpPr>
          <p:nvPr>
            <p:ph type="body" sz="quarter" idx="16"/>
          </p:nvPr>
        </p:nvSpPr>
        <p:spPr>
          <a:xfrm>
            <a:off x="681038" y="1722333"/>
            <a:ext cx="8470900" cy="4360967"/>
          </a:xfrm>
        </p:spPr>
        <p:txBody>
          <a:bodyPr>
            <a:normAutofit/>
          </a:bodyPr>
          <a:lstStyle>
            <a:lvl1pPr marL="0" indent="0" algn="just">
              <a:buNone/>
              <a:defRPr sz="1200">
                <a:latin typeface="Arial" panose="020B0604020202020204" pitchFamily="34" charset="0"/>
                <a:cs typeface="Arial" panose="020B0604020202020204" pitchFamily="34" charset="0"/>
              </a:defRPr>
            </a:lvl1pPr>
            <a:lvl2pPr marL="457200" indent="0" algn="just">
              <a:buNone/>
              <a:defRPr sz="1200">
                <a:latin typeface="Arial" panose="020B0604020202020204" pitchFamily="34" charset="0"/>
                <a:cs typeface="Arial" panose="020B0604020202020204" pitchFamily="34" charset="0"/>
              </a:defRPr>
            </a:lvl2pPr>
            <a:lvl3pPr marL="914400" indent="0" algn="just">
              <a:buNone/>
              <a:defRPr sz="1200">
                <a:latin typeface="Arial" panose="020B0604020202020204" pitchFamily="34" charset="0"/>
                <a:cs typeface="Arial" panose="020B0604020202020204" pitchFamily="34" charset="0"/>
              </a:defRPr>
            </a:lvl3pPr>
            <a:lvl4pPr marL="1371600" indent="0" algn="just">
              <a:buNone/>
              <a:defRPr sz="1200">
                <a:latin typeface="Arial" panose="020B0604020202020204" pitchFamily="34" charset="0"/>
                <a:cs typeface="Arial" panose="020B0604020202020204" pitchFamily="34" charset="0"/>
              </a:defRPr>
            </a:lvl4pPr>
            <a:lvl5pPr marL="1828800" indent="0" algn="just">
              <a:buNone/>
              <a:defRPr sz="12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52164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page layout">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6263AFD-2F59-4DF8-B15F-98FD3ADC3519}"/>
              </a:ext>
            </a:extLst>
          </p:cNvPr>
          <p:cNvSpPr txBox="1"/>
          <p:nvPr userDrawn="1"/>
        </p:nvSpPr>
        <p:spPr>
          <a:xfrm>
            <a:off x="1394020" y="6112586"/>
            <a:ext cx="4259943" cy="28309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ZA" sz="1200" i="1" dirty="0">
                <a:solidFill>
                  <a:srgbClr val="272361"/>
                </a:solidFill>
                <a:latin typeface="Arial" panose="020B0604020202020204" pitchFamily="34" charset="0"/>
                <a:cs typeface="Arial" panose="020B0604020202020204" pitchFamily="34" charset="0"/>
              </a:rPr>
              <a:t>EMPOWERED TO </a:t>
            </a:r>
            <a:r>
              <a:rPr lang="en-ZA" sz="1200" b="1" i="1" dirty="0">
                <a:solidFill>
                  <a:srgbClr val="272361"/>
                </a:solidFill>
                <a:latin typeface="Arial" panose="020B0604020202020204" pitchFamily="34" charset="0"/>
                <a:cs typeface="Arial" panose="020B0604020202020204" pitchFamily="34" charset="0"/>
              </a:rPr>
              <a:t>INFLUENCE</a:t>
            </a:r>
            <a:r>
              <a:rPr lang="en-ZA" sz="1200" i="1" dirty="0">
                <a:solidFill>
                  <a:srgbClr val="272361"/>
                </a:solidFill>
                <a:latin typeface="Arial" panose="020B0604020202020204" pitchFamily="34" charset="0"/>
                <a:cs typeface="Arial" panose="020B0604020202020204" pitchFamily="34" charset="0"/>
              </a:rPr>
              <a:t> AND </a:t>
            </a:r>
            <a:r>
              <a:rPr lang="en-ZA" sz="1200" b="1" i="1" dirty="0">
                <a:solidFill>
                  <a:srgbClr val="272361"/>
                </a:solidFill>
                <a:latin typeface="Arial" panose="020B0604020202020204" pitchFamily="34" charset="0"/>
                <a:cs typeface="Arial" panose="020B0604020202020204" pitchFamily="34" charset="0"/>
              </a:rPr>
              <a:t>INSPIRE.</a:t>
            </a:r>
          </a:p>
        </p:txBody>
      </p:sp>
    </p:spTree>
    <p:extLst>
      <p:ext uri="{BB962C8B-B14F-4D97-AF65-F5344CB8AC3E}">
        <p14:creationId xmlns:p14="http://schemas.microsoft.com/office/powerpoint/2010/main" val="2352310034"/>
      </p:ext>
    </p:extLst>
  </p:cSld>
  <p:clrMapOvr>
    <a:masterClrMapping/>
  </p:clrMapOvr>
  <p:extLst>
    <p:ext uri="{DCECCB84-F9BA-43D5-87BE-67443E8EF086}">
      <p15:sldGuideLst xmlns:p15="http://schemas.microsoft.com/office/powerpoint/2012/main">
        <p15:guide id="1" orient="horz" pos="3974" userDrawn="1">
          <p15:clr>
            <a:srgbClr val="FBAE40"/>
          </p15:clr>
        </p15:guide>
        <p15:guide id="2" pos="5932"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DB940-5B50-4530-80F9-6D70B462602D}"/>
              </a:ext>
            </a:extLst>
          </p:cNvPr>
          <p:cNvSpPr>
            <a:spLocks noGrp="1"/>
          </p:cNvSpPr>
          <p:nvPr>
            <p:ph type="ctrTitle"/>
          </p:nvPr>
        </p:nvSpPr>
        <p:spPr>
          <a:xfrm>
            <a:off x="1238250" y="1122363"/>
            <a:ext cx="74295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id="{F3CFD663-FB7C-407C-AA42-41080F743507}"/>
              </a:ext>
            </a:extLst>
          </p:cNvPr>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id="{8DE3A8B3-2055-4E26-B7D9-443EB16D3145}"/>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5" name="Footer Placeholder 4">
            <a:extLst>
              <a:ext uri="{FF2B5EF4-FFF2-40B4-BE49-F238E27FC236}">
                <a16:creationId xmlns:a16="http://schemas.microsoft.com/office/drawing/2014/main" id="{2A85D3A9-8415-4757-B579-FC289D3681F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F087F2E2-A289-4919-9931-D065378555BA}"/>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3965188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E48DE-4A65-4AA2-AB64-0465F0FC0E6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AFC822CF-D3FB-49EC-B0B9-41D6C461B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DC315EB-ABFD-4CED-8394-74212DE388E8}"/>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5" name="Footer Placeholder 4">
            <a:extLst>
              <a:ext uri="{FF2B5EF4-FFF2-40B4-BE49-F238E27FC236}">
                <a16:creationId xmlns:a16="http://schemas.microsoft.com/office/drawing/2014/main" id="{C59BFB9E-B26A-4910-A928-53BB4697331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8950CA21-949F-4CFC-9590-F7A1813B46E3}"/>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2245271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D240-8A40-4A38-BEBF-A759F8C4800C}"/>
              </a:ext>
            </a:extLst>
          </p:cNvPr>
          <p:cNvSpPr>
            <a:spLocks noGrp="1"/>
          </p:cNvSpPr>
          <p:nvPr>
            <p:ph type="title"/>
          </p:nvPr>
        </p:nvSpPr>
        <p:spPr>
          <a:xfrm>
            <a:off x="675879" y="1709743"/>
            <a:ext cx="8543925"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id="{4A173754-1E25-4688-8DEB-F5BD7157A9D0}"/>
              </a:ext>
            </a:extLst>
          </p:cNvPr>
          <p:cNvSpPr>
            <a:spLocks noGrp="1"/>
          </p:cNvSpPr>
          <p:nvPr>
            <p:ph type="body" idx="1"/>
          </p:nvPr>
        </p:nvSpPr>
        <p:spPr>
          <a:xfrm>
            <a:off x="675879" y="4589468"/>
            <a:ext cx="854392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72C1706-A4D4-4474-902A-C75D21966734}"/>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5" name="Footer Placeholder 4">
            <a:extLst>
              <a:ext uri="{FF2B5EF4-FFF2-40B4-BE49-F238E27FC236}">
                <a16:creationId xmlns:a16="http://schemas.microsoft.com/office/drawing/2014/main" id="{133FDA19-059D-474D-8808-75062953FD2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ED1E572-E610-4E71-94B4-5C67FF51EEE6}"/>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373447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5D7F6-871F-4F17-B4C0-6B5EC583ADB4}"/>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2E9A00CE-3CDE-4FA6-9ECA-649CDC448C2F}"/>
              </a:ext>
            </a:extLst>
          </p:cNvPr>
          <p:cNvSpPr>
            <a:spLocks noGrp="1"/>
          </p:cNvSpPr>
          <p:nvPr>
            <p:ph sz="half" idx="1"/>
          </p:nvPr>
        </p:nvSpPr>
        <p:spPr>
          <a:xfrm>
            <a:off x="681037" y="1825625"/>
            <a:ext cx="4189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2FD476BF-E820-4EB6-9705-821F6DA6EDC7}"/>
              </a:ext>
            </a:extLst>
          </p:cNvPr>
          <p:cNvSpPr>
            <a:spLocks noGrp="1"/>
          </p:cNvSpPr>
          <p:nvPr>
            <p:ph sz="half" idx="2"/>
          </p:nvPr>
        </p:nvSpPr>
        <p:spPr>
          <a:xfrm>
            <a:off x="5035550" y="1825625"/>
            <a:ext cx="418941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66537D05-C774-41C5-B5E9-22AF88130339}"/>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6" name="Footer Placeholder 5">
            <a:extLst>
              <a:ext uri="{FF2B5EF4-FFF2-40B4-BE49-F238E27FC236}">
                <a16:creationId xmlns:a16="http://schemas.microsoft.com/office/drawing/2014/main" id="{694FBF73-93D9-4DD9-9862-B5B565C01B45}"/>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89812BF-8BDE-46E1-96AD-9A64CD1DE4AD}"/>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676160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29B80-2187-4C50-86AD-BB8A555E8358}"/>
              </a:ext>
            </a:extLst>
          </p:cNvPr>
          <p:cNvSpPr>
            <a:spLocks noGrp="1"/>
          </p:cNvSpPr>
          <p:nvPr>
            <p:ph type="title"/>
          </p:nvPr>
        </p:nvSpPr>
        <p:spPr>
          <a:xfrm>
            <a:off x="682758" y="365129"/>
            <a:ext cx="8543925"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id="{4857254E-28C2-4326-B26A-B220E6683668}"/>
              </a:ext>
            </a:extLst>
          </p:cNvPr>
          <p:cNvSpPr>
            <a:spLocks noGrp="1"/>
          </p:cNvSpPr>
          <p:nvPr>
            <p:ph type="body" idx="1"/>
          </p:nvPr>
        </p:nvSpPr>
        <p:spPr>
          <a:xfrm>
            <a:off x="682759" y="1681163"/>
            <a:ext cx="41911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98BE6C8-E587-4E7F-83A7-64F3DAED1CEA}"/>
              </a:ext>
            </a:extLst>
          </p:cNvPr>
          <p:cNvSpPr>
            <a:spLocks noGrp="1"/>
          </p:cNvSpPr>
          <p:nvPr>
            <p:ph sz="half" idx="2"/>
          </p:nvPr>
        </p:nvSpPr>
        <p:spPr>
          <a:xfrm>
            <a:off x="682759" y="2505075"/>
            <a:ext cx="419113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id="{71BB883D-7D44-4D9C-905D-A57199176442}"/>
              </a:ext>
            </a:extLst>
          </p:cNvPr>
          <p:cNvSpPr>
            <a:spLocks noGrp="1"/>
          </p:cNvSpPr>
          <p:nvPr>
            <p:ph type="body" sz="quarter" idx="3"/>
          </p:nvPr>
        </p:nvSpPr>
        <p:spPr>
          <a:xfrm>
            <a:off x="5014913" y="1681163"/>
            <a:ext cx="421177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0A4FB00-E4FB-40ED-9C90-4F8DBFD87DE5}"/>
              </a:ext>
            </a:extLst>
          </p:cNvPr>
          <p:cNvSpPr>
            <a:spLocks noGrp="1"/>
          </p:cNvSpPr>
          <p:nvPr>
            <p:ph sz="quarter" idx="4"/>
          </p:nvPr>
        </p:nvSpPr>
        <p:spPr>
          <a:xfrm>
            <a:off x="5014913" y="2505075"/>
            <a:ext cx="421177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id="{56F0C313-701E-4D7F-AD9E-22781D639B1E}"/>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8" name="Footer Placeholder 7">
            <a:extLst>
              <a:ext uri="{FF2B5EF4-FFF2-40B4-BE49-F238E27FC236}">
                <a16:creationId xmlns:a16="http://schemas.microsoft.com/office/drawing/2014/main" id="{E3683ECE-6179-47C9-BCFA-39216ECBB37C}"/>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id="{10F1043E-FFD3-4503-A451-3196681A6B72}"/>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26516124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9A50E-DAAA-43EE-9433-C18AB8C718A7}"/>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1AD328D9-BB09-4750-A0B1-E5C7230974A5}"/>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4" name="Footer Placeholder 3">
            <a:extLst>
              <a:ext uri="{FF2B5EF4-FFF2-40B4-BE49-F238E27FC236}">
                <a16:creationId xmlns:a16="http://schemas.microsoft.com/office/drawing/2014/main" id="{8ED562E2-40B5-48FD-B4CF-B3595E36C2D8}"/>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185C559E-6C86-4C79-AA21-215E171EC2BB}"/>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1281816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Index">
    <p:spTree>
      <p:nvGrpSpPr>
        <p:cNvPr id="1" name=""/>
        <p:cNvGrpSpPr/>
        <p:nvPr/>
      </p:nvGrpSpPr>
      <p:grpSpPr>
        <a:xfrm>
          <a:off x="0" y="0"/>
          <a:ext cx="0" cy="0"/>
          <a:chOff x="0" y="0"/>
          <a:chExt cx="0" cy="0"/>
        </a:xfrm>
      </p:grpSpPr>
      <p:sp>
        <p:nvSpPr>
          <p:cNvPr id="12" name="Rectangle: Top Corners Rounded 11">
            <a:extLst>
              <a:ext uri="{FF2B5EF4-FFF2-40B4-BE49-F238E27FC236}">
                <a16:creationId xmlns:a16="http://schemas.microsoft.com/office/drawing/2014/main" id="{DD0C39FB-C98C-44F2-8F7B-F1D741C1B023}"/>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Single Corner Rounded 9">
            <a:extLst>
              <a:ext uri="{FF2B5EF4-FFF2-40B4-BE49-F238E27FC236}">
                <a16:creationId xmlns:a16="http://schemas.microsoft.com/office/drawing/2014/main" id="{070F3FF4-A537-4A5D-995D-3018663095F4}"/>
              </a:ext>
            </a:extLst>
          </p:cNvPr>
          <p:cNvSpPr/>
          <p:nvPr userDrawn="1"/>
        </p:nvSpPr>
        <p:spPr>
          <a:xfrm>
            <a:off x="7465325" y="1173707"/>
            <a:ext cx="1433015" cy="4847681"/>
          </a:xfrm>
          <a:prstGeom prst="round1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Title 1"/>
          <p:cNvSpPr>
            <a:spLocks noGrp="1"/>
          </p:cNvSpPr>
          <p:nvPr>
            <p:ph type="title" hasCustomPrompt="1"/>
          </p:nvPr>
        </p:nvSpPr>
        <p:spPr>
          <a:xfrm>
            <a:off x="681038" y="365127"/>
            <a:ext cx="8543925" cy="549273"/>
          </a:xfrm>
        </p:spPr>
        <p:txBody>
          <a:bodyPr>
            <a:normAutofit/>
          </a:bodyPr>
          <a:lstStyle>
            <a:lvl1pPr>
              <a:defRPr sz="2800" b="1">
                <a:solidFill>
                  <a:srgbClr val="272361"/>
                </a:solidFill>
                <a:latin typeface="+mj-lt"/>
                <a:cs typeface="Arial" panose="020B0604020202020204" pitchFamily="34" charset="0"/>
              </a:defRPr>
            </a:lvl1pPr>
          </a:lstStyle>
          <a:p>
            <a:r>
              <a:rPr lang="en-US" dirty="0"/>
              <a:t>CONTENTS</a:t>
            </a:r>
          </a:p>
        </p:txBody>
      </p:sp>
      <p:sp>
        <p:nvSpPr>
          <p:cNvPr id="5" name="Footer Placeholder 4"/>
          <p:cNvSpPr>
            <a:spLocks noGrp="1"/>
          </p:cNvSpPr>
          <p:nvPr>
            <p:ph type="ftr" sz="quarter" idx="11"/>
          </p:nvPr>
        </p:nvSpPr>
        <p:spPr>
          <a:xfrm>
            <a:off x="681039" y="6291036"/>
            <a:ext cx="5943600" cy="365125"/>
          </a:xfrm>
          <a:prstGeom prst="rect">
            <a:avLst/>
          </a:prstGeom>
        </p:spPr>
        <p:txBody>
          <a:bodyPr/>
          <a:lstStyle/>
          <a:p>
            <a:r>
              <a:rPr lang="en-ZA" dirty="0"/>
              <a:t>EMPOWERED TO </a:t>
            </a:r>
            <a:r>
              <a:rPr lang="en-ZA" b="1" dirty="0"/>
              <a:t>INFLUENCE</a:t>
            </a:r>
            <a:r>
              <a:rPr lang="en-ZA" dirty="0"/>
              <a:t> AND </a:t>
            </a:r>
            <a:r>
              <a:rPr lang="en-ZA" b="1" dirty="0"/>
              <a:t>INSPIRE.</a:t>
            </a:r>
          </a:p>
        </p:txBody>
      </p:sp>
      <p:sp>
        <p:nvSpPr>
          <p:cNvPr id="6" name="Slide Number Placeholder 5"/>
          <p:cNvSpPr>
            <a:spLocks noGrp="1"/>
          </p:cNvSpPr>
          <p:nvPr>
            <p:ph type="sldNum" sz="quarter" idx="12"/>
          </p:nvPr>
        </p:nvSpPr>
        <p:spPr/>
        <p:txBody>
          <a:bodyPr/>
          <a:lstStyle/>
          <a:p>
            <a:fld id="{1172AE71-0FD9-413E-A828-75A09D2C0772}" type="slidenum">
              <a:rPr lang="en-ZA" smtClean="0"/>
              <a:t>‹#›</a:t>
            </a:fld>
            <a:endParaRPr lang="en-ZA"/>
          </a:p>
        </p:txBody>
      </p:sp>
      <p:sp>
        <p:nvSpPr>
          <p:cNvPr id="3" name="Content Placeholder 2"/>
          <p:cNvSpPr>
            <a:spLocks noGrp="1"/>
          </p:cNvSpPr>
          <p:nvPr>
            <p:ph idx="1" hasCustomPrompt="1"/>
          </p:nvPr>
        </p:nvSpPr>
        <p:spPr>
          <a:xfrm>
            <a:off x="681038" y="1173708"/>
            <a:ext cx="8217302" cy="4612944"/>
          </a:xfrm>
        </p:spPr>
        <p:txBody>
          <a:bodyPr>
            <a:normAutofit/>
          </a:bodyPr>
          <a:lstStyle>
            <a:lvl1pPr marL="514350" indent="-514350">
              <a:buFont typeface="+mj-lt"/>
              <a:buAutoNum type="arabicPeriod"/>
              <a:defRPr sz="1600" b="1">
                <a:solidFill>
                  <a:srgbClr val="272361"/>
                </a:solidFill>
              </a:defRPr>
            </a:lvl1pPr>
            <a:lvl2pPr marL="914400" indent="-457200">
              <a:buFont typeface="+mj-lt"/>
              <a:buAutoNum type="arabicPeriod"/>
              <a:defRPr sz="1400"/>
            </a:lvl2pPr>
            <a:lvl3pPr marL="1371600" indent="-457200">
              <a:buFont typeface="+mj-lt"/>
              <a:buAutoNum type="arabicPeriod"/>
              <a:defRPr sz="1400"/>
            </a:lvl3pPr>
            <a:lvl4pPr marL="1714500" indent="-342900">
              <a:buFont typeface="+mj-lt"/>
              <a:buAutoNum type="arabicPeriod"/>
              <a:defRPr sz="1400"/>
            </a:lvl4pPr>
            <a:lvl5pPr marL="2171700" indent="-342900">
              <a:buFont typeface="+mj-lt"/>
              <a:buAutoNum type="arabicPeriod"/>
              <a:defRPr sz="1400"/>
            </a:lvl5pPr>
          </a:lstStyle>
          <a:p>
            <a:pPr lvl="0"/>
            <a:r>
              <a:rPr lang="en-US" dirty="0"/>
              <a:t>AGENDA 1							PAGE 1</a:t>
            </a:r>
          </a:p>
        </p:txBody>
      </p:sp>
      <p:sp>
        <p:nvSpPr>
          <p:cNvPr id="17" name="Text Placeholder 16">
            <a:extLst>
              <a:ext uri="{FF2B5EF4-FFF2-40B4-BE49-F238E27FC236}">
                <a16:creationId xmlns:a16="http://schemas.microsoft.com/office/drawing/2014/main" id="{7F987D5E-D9A4-4803-A5A7-A34C2DF7CF75}"/>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Tree>
    <p:extLst>
      <p:ext uri="{BB962C8B-B14F-4D97-AF65-F5344CB8AC3E}">
        <p14:creationId xmlns:p14="http://schemas.microsoft.com/office/powerpoint/2010/main" val="1420095752"/>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489"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B5D1DB-9352-453F-841F-1E6BE8C49C6F}"/>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3" name="Footer Placeholder 2">
            <a:extLst>
              <a:ext uri="{FF2B5EF4-FFF2-40B4-BE49-F238E27FC236}">
                <a16:creationId xmlns:a16="http://schemas.microsoft.com/office/drawing/2014/main" id="{91D7E9D1-B080-4C43-AB45-291F222CC02A}"/>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8D2E83B5-6CDD-4C50-A0F1-AC133F97FFAA}"/>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3553967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DAF38-4E2A-43B4-BA1B-1DC62A217FB4}"/>
              </a:ext>
            </a:extLst>
          </p:cNvPr>
          <p:cNvSpPr>
            <a:spLocks noGrp="1"/>
          </p:cNvSpPr>
          <p:nvPr>
            <p:ph type="title"/>
          </p:nvPr>
        </p:nvSpPr>
        <p:spPr>
          <a:xfrm>
            <a:off x="682761" y="457200"/>
            <a:ext cx="3195373"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id="{30B86FB4-1459-444F-A769-4741D8F63C56}"/>
              </a:ext>
            </a:extLst>
          </p:cNvPr>
          <p:cNvSpPr>
            <a:spLocks noGrp="1"/>
          </p:cNvSpPr>
          <p:nvPr>
            <p:ph idx="1"/>
          </p:nvPr>
        </p:nvSpPr>
        <p:spPr>
          <a:xfrm>
            <a:off x="4211770" y="987430"/>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id="{8E16E423-7A41-4EC6-BBC0-3AC1D59551A0}"/>
              </a:ext>
            </a:extLst>
          </p:cNvPr>
          <p:cNvSpPr>
            <a:spLocks noGrp="1"/>
          </p:cNvSpPr>
          <p:nvPr>
            <p:ph type="body" sz="half" idx="2"/>
          </p:nvPr>
        </p:nvSpPr>
        <p:spPr>
          <a:xfrm>
            <a:off x="682761"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EF05F11-54FD-4B99-A53A-9D83FE42CAEA}"/>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6" name="Footer Placeholder 5">
            <a:extLst>
              <a:ext uri="{FF2B5EF4-FFF2-40B4-BE49-F238E27FC236}">
                <a16:creationId xmlns:a16="http://schemas.microsoft.com/office/drawing/2014/main" id="{CCE9E752-2824-4C1A-831B-735A1FAF6668}"/>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CBAF9E9-0582-4EF7-8D16-58C7979E43EC}"/>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4039871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56D06-88AE-47C6-9133-790F238FF72B}"/>
              </a:ext>
            </a:extLst>
          </p:cNvPr>
          <p:cNvSpPr>
            <a:spLocks noGrp="1"/>
          </p:cNvSpPr>
          <p:nvPr>
            <p:ph type="title"/>
          </p:nvPr>
        </p:nvSpPr>
        <p:spPr>
          <a:xfrm>
            <a:off x="682761" y="457200"/>
            <a:ext cx="3195373"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id="{B9D3A574-009E-4CF0-880F-050F0A5ABC70}"/>
              </a:ext>
            </a:extLst>
          </p:cNvPr>
          <p:cNvSpPr>
            <a:spLocks noGrp="1"/>
          </p:cNvSpPr>
          <p:nvPr>
            <p:ph type="pic" idx="1"/>
          </p:nvPr>
        </p:nvSpPr>
        <p:spPr>
          <a:xfrm>
            <a:off x="4211770" y="987430"/>
            <a:ext cx="50149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id="{5E4F5C0F-4BBB-4069-B1E1-16E686D00C93}"/>
              </a:ext>
            </a:extLst>
          </p:cNvPr>
          <p:cNvSpPr>
            <a:spLocks noGrp="1"/>
          </p:cNvSpPr>
          <p:nvPr>
            <p:ph type="body" sz="half" idx="2"/>
          </p:nvPr>
        </p:nvSpPr>
        <p:spPr>
          <a:xfrm>
            <a:off x="682761" y="2057400"/>
            <a:ext cx="319537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7BE8106-3974-45F3-A7CB-40F28B738C21}"/>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6" name="Footer Placeholder 5">
            <a:extLst>
              <a:ext uri="{FF2B5EF4-FFF2-40B4-BE49-F238E27FC236}">
                <a16:creationId xmlns:a16="http://schemas.microsoft.com/office/drawing/2014/main" id="{43D95293-D603-43CF-B68E-2059FC83E72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44B21437-4CC1-44D9-BF5A-B0E071C2F2FE}"/>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1422278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0AEAE-0EC3-4282-ACA4-BB4C4E15D135}"/>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0392401D-5765-43AE-ADC3-EF181FDAE6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5E99FA90-99E1-4F41-950D-5C9D5CB8C2FF}"/>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5" name="Footer Placeholder 4">
            <a:extLst>
              <a:ext uri="{FF2B5EF4-FFF2-40B4-BE49-F238E27FC236}">
                <a16:creationId xmlns:a16="http://schemas.microsoft.com/office/drawing/2014/main" id="{08CF359B-8667-461E-B836-5E589C179A9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7A4807BD-85D3-428F-8E29-B0F486AAD899}"/>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1275256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2FE317-A22E-422B-8F2C-10C3F00C1E9A}"/>
              </a:ext>
            </a:extLst>
          </p:cNvPr>
          <p:cNvSpPr>
            <a:spLocks noGrp="1"/>
          </p:cNvSpPr>
          <p:nvPr>
            <p:ph type="title" orient="vert"/>
          </p:nvPr>
        </p:nvSpPr>
        <p:spPr>
          <a:xfrm>
            <a:off x="7088983" y="365125"/>
            <a:ext cx="2135981"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id="{31A02A28-66A8-4CB3-A88A-C70233A0989F}"/>
              </a:ext>
            </a:extLst>
          </p:cNvPr>
          <p:cNvSpPr>
            <a:spLocks noGrp="1"/>
          </p:cNvSpPr>
          <p:nvPr>
            <p:ph type="body" orient="vert" idx="1"/>
          </p:nvPr>
        </p:nvSpPr>
        <p:spPr>
          <a:xfrm>
            <a:off x="681040" y="365125"/>
            <a:ext cx="6242844"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6026DCFC-53E1-4E17-9F44-E3F4F3A839EA}"/>
              </a:ext>
            </a:extLst>
          </p:cNvPr>
          <p:cNvSpPr>
            <a:spLocks noGrp="1"/>
          </p:cNvSpPr>
          <p:nvPr>
            <p:ph type="dt" sz="half" idx="10"/>
          </p:nvPr>
        </p:nvSpPr>
        <p:spPr/>
        <p:txBody>
          <a:bodyPr/>
          <a:lstStyle/>
          <a:p>
            <a:fld id="{2210C125-7D56-4C54-8AD5-3B1880E3B4C5}" type="datetimeFigureOut">
              <a:rPr lang="en-ZA" smtClean="0"/>
              <a:t>2021/10/11</a:t>
            </a:fld>
            <a:endParaRPr lang="en-ZA"/>
          </a:p>
        </p:txBody>
      </p:sp>
      <p:sp>
        <p:nvSpPr>
          <p:cNvPr id="5" name="Footer Placeholder 4">
            <a:extLst>
              <a:ext uri="{FF2B5EF4-FFF2-40B4-BE49-F238E27FC236}">
                <a16:creationId xmlns:a16="http://schemas.microsoft.com/office/drawing/2014/main" id="{CCD26D8B-ADFD-4C68-8576-AE8DF2B1264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A12A84A7-D6BA-47D0-8BD5-6DD7FF493F1D}"/>
              </a:ext>
            </a:extLst>
          </p:cNvPr>
          <p:cNvSpPr>
            <a:spLocks noGrp="1"/>
          </p:cNvSpPr>
          <p:nvPr>
            <p:ph type="sldNum" sz="quarter" idx="12"/>
          </p:nvPr>
        </p:nvSpPr>
        <p:spPr/>
        <p:txBody>
          <a:bodyPr/>
          <a:lstStyle/>
          <a:p>
            <a:fld id="{FF036F09-63B2-46E6-BF60-446F1E582475}" type="slidenum">
              <a:rPr lang="en-ZA" smtClean="0"/>
              <a:t>‹#›</a:t>
            </a:fld>
            <a:endParaRPr lang="en-ZA"/>
          </a:p>
        </p:txBody>
      </p:sp>
    </p:spTree>
    <p:extLst>
      <p:ext uri="{BB962C8B-B14F-4D97-AF65-F5344CB8AC3E}">
        <p14:creationId xmlns:p14="http://schemas.microsoft.com/office/powerpoint/2010/main" val="4126459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Starter">
    <p:spTree>
      <p:nvGrpSpPr>
        <p:cNvPr id="1" name=""/>
        <p:cNvGrpSpPr/>
        <p:nvPr/>
      </p:nvGrpSpPr>
      <p:grpSpPr>
        <a:xfrm>
          <a:off x="0" y="0"/>
          <a:ext cx="0" cy="0"/>
          <a:chOff x="0" y="0"/>
          <a:chExt cx="0" cy="0"/>
        </a:xfrm>
      </p:grpSpPr>
      <p:sp>
        <p:nvSpPr>
          <p:cNvPr id="16" name="Rectangle: Single Corner Rounded 15">
            <a:extLst>
              <a:ext uri="{FF2B5EF4-FFF2-40B4-BE49-F238E27FC236}">
                <a16:creationId xmlns:a16="http://schemas.microsoft.com/office/drawing/2014/main" id="{BAAAF490-8D43-46EB-B2EA-C3C44B9AEBCB}"/>
              </a:ext>
            </a:extLst>
          </p:cNvPr>
          <p:cNvSpPr/>
          <p:nvPr userDrawn="1"/>
        </p:nvSpPr>
        <p:spPr>
          <a:xfrm flipV="1">
            <a:off x="675881" y="1310180"/>
            <a:ext cx="4277119" cy="494543"/>
          </a:xfrm>
          <a:prstGeom prst="round1Rect">
            <a:avLst/>
          </a:prstGeom>
          <a:solidFill>
            <a:srgbClr val="2723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 Placeholder 2"/>
          <p:cNvSpPr>
            <a:spLocks noGrp="1"/>
          </p:cNvSpPr>
          <p:nvPr>
            <p:ph type="body" idx="1" hasCustomPrompt="1"/>
          </p:nvPr>
        </p:nvSpPr>
        <p:spPr>
          <a:xfrm>
            <a:off x="675881" y="1978926"/>
            <a:ext cx="5056179" cy="4005950"/>
          </a:xfrm>
        </p:spPr>
        <p:txBody>
          <a:bodyPr>
            <a:normAutofit/>
          </a:bodyPr>
          <a:lstStyle>
            <a:lvl1pPr marL="0" indent="0">
              <a:lnSpc>
                <a:spcPct val="150000"/>
              </a:lnSpc>
              <a:buNone/>
              <a:defRPr sz="1400" b="0">
                <a:solidFill>
                  <a:srgbClr val="27236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BRIEF DESCRIPTION OF THE SECTION:</a:t>
            </a:r>
          </a:p>
          <a:p>
            <a:pPr lvl="0"/>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endParaRPr lang="en-US" dirty="0"/>
          </a:p>
        </p:txBody>
      </p:sp>
      <p:sp>
        <p:nvSpPr>
          <p:cNvPr id="5" name="Footer Placeholder 4"/>
          <p:cNvSpPr>
            <a:spLocks noGrp="1"/>
          </p:cNvSpPr>
          <p:nvPr>
            <p:ph type="ftr" sz="quarter" idx="11"/>
          </p:nvPr>
        </p:nvSpPr>
        <p:spPr>
          <a:xfrm>
            <a:off x="681039" y="6291037"/>
            <a:ext cx="5943600" cy="365126"/>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6" name="Slide Number Placeholder 5"/>
          <p:cNvSpPr>
            <a:spLocks noGrp="1"/>
          </p:cNvSpPr>
          <p:nvPr>
            <p:ph type="sldNum" sz="quarter" idx="12"/>
          </p:nvPr>
        </p:nvSpPr>
        <p:spPr/>
        <p:txBody>
          <a:bodyPr/>
          <a:lstStyle/>
          <a:p>
            <a:fld id="{1172AE71-0FD9-413E-A828-75A09D2C0772}" type="slidenum">
              <a:rPr lang="en-ZA" smtClean="0"/>
              <a:t>‹#›</a:t>
            </a:fld>
            <a:endParaRPr lang="en-ZA"/>
          </a:p>
        </p:txBody>
      </p:sp>
      <p:sp>
        <p:nvSpPr>
          <p:cNvPr id="10" name="Picture Placeholder 9">
            <a:extLst>
              <a:ext uri="{FF2B5EF4-FFF2-40B4-BE49-F238E27FC236}">
                <a16:creationId xmlns:a16="http://schemas.microsoft.com/office/drawing/2014/main" id="{B6FCE251-6783-4E4D-B785-D64A6971889D}"/>
              </a:ext>
            </a:extLst>
          </p:cNvPr>
          <p:cNvSpPr>
            <a:spLocks noGrp="1"/>
          </p:cNvSpPr>
          <p:nvPr>
            <p:ph type="pic" sz="quarter" idx="13"/>
          </p:nvPr>
        </p:nvSpPr>
        <p:spPr>
          <a:xfrm>
            <a:off x="5949950" y="1382602"/>
            <a:ext cx="3030538" cy="4602273"/>
          </a:xfrm>
          <a:ln>
            <a:noFill/>
          </a:ln>
        </p:spPr>
        <p:txBody>
          <a:bodyPr/>
          <a:lstStyle>
            <a:lvl1pPr marL="0" indent="0">
              <a:buNone/>
              <a:defRPr/>
            </a:lvl1pPr>
          </a:lstStyle>
          <a:p>
            <a:endParaRPr lang="en-ZA" dirty="0"/>
          </a:p>
        </p:txBody>
      </p:sp>
      <p:pic>
        <p:nvPicPr>
          <p:cNvPr id="13" name="Picture 12">
            <a:extLst>
              <a:ext uri="{FF2B5EF4-FFF2-40B4-BE49-F238E27FC236}">
                <a16:creationId xmlns:a16="http://schemas.microsoft.com/office/drawing/2014/main" id="{7F78107C-6E7C-414C-9BCD-CF7D92FB344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01" r="44568"/>
          <a:stretch/>
        </p:blipFill>
        <p:spPr>
          <a:xfrm>
            <a:off x="5963598" y="1829197"/>
            <a:ext cx="3016890" cy="3750190"/>
          </a:xfrm>
          <a:prstGeom prst="rect">
            <a:avLst/>
          </a:prstGeom>
        </p:spPr>
      </p:pic>
      <p:sp>
        <p:nvSpPr>
          <p:cNvPr id="14" name="Rectangle: Top Corners Rounded 13">
            <a:extLst>
              <a:ext uri="{FF2B5EF4-FFF2-40B4-BE49-F238E27FC236}">
                <a16:creationId xmlns:a16="http://schemas.microsoft.com/office/drawing/2014/main" id="{75A5A14C-0B18-4BDF-9437-C6ECA6D0C2E1}"/>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Rectangle: Single Corner Rounded 16">
            <a:extLst>
              <a:ext uri="{FF2B5EF4-FFF2-40B4-BE49-F238E27FC236}">
                <a16:creationId xmlns:a16="http://schemas.microsoft.com/office/drawing/2014/main" id="{1FC9BB38-8626-4B97-B02D-62E1CE76DE0F}"/>
              </a:ext>
            </a:extLst>
          </p:cNvPr>
          <p:cNvSpPr/>
          <p:nvPr userDrawn="1"/>
        </p:nvSpPr>
        <p:spPr>
          <a:xfrm flipV="1">
            <a:off x="5949950" y="5503592"/>
            <a:ext cx="3030538" cy="507998"/>
          </a:xfrm>
          <a:prstGeom prst="round1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3" name="Title 22">
            <a:extLst>
              <a:ext uri="{FF2B5EF4-FFF2-40B4-BE49-F238E27FC236}">
                <a16:creationId xmlns:a16="http://schemas.microsoft.com/office/drawing/2014/main" id="{2C3A6432-23BE-446C-8A2F-684E5FDD6972}"/>
              </a:ext>
            </a:extLst>
          </p:cNvPr>
          <p:cNvSpPr>
            <a:spLocks noGrp="1"/>
          </p:cNvSpPr>
          <p:nvPr>
            <p:ph type="title" hasCustomPrompt="1"/>
          </p:nvPr>
        </p:nvSpPr>
        <p:spPr>
          <a:xfrm>
            <a:off x="681038" y="365127"/>
            <a:ext cx="8543925" cy="569715"/>
          </a:xfrm>
        </p:spPr>
        <p:txBody>
          <a:bodyPr>
            <a:normAutofit/>
          </a:bodyPr>
          <a:lstStyle>
            <a:lvl1pPr>
              <a:defRPr sz="2800" b="1">
                <a:solidFill>
                  <a:srgbClr val="272361"/>
                </a:solidFill>
              </a:defRPr>
            </a:lvl1pPr>
          </a:lstStyle>
          <a:p>
            <a:r>
              <a:rPr lang="en-US" dirty="0"/>
              <a:t>Click to edit Master title style (Section starter)</a:t>
            </a:r>
            <a:endParaRPr lang="en-ZA" dirty="0"/>
          </a:p>
        </p:txBody>
      </p:sp>
      <p:sp>
        <p:nvSpPr>
          <p:cNvPr id="26" name="Text Placeholder 25">
            <a:extLst>
              <a:ext uri="{FF2B5EF4-FFF2-40B4-BE49-F238E27FC236}">
                <a16:creationId xmlns:a16="http://schemas.microsoft.com/office/drawing/2014/main" id="{07105ECA-0887-427B-AE70-CC7E6191D0EE}"/>
              </a:ext>
            </a:extLst>
          </p:cNvPr>
          <p:cNvSpPr>
            <a:spLocks noGrp="1"/>
          </p:cNvSpPr>
          <p:nvPr>
            <p:ph type="body" sz="quarter" idx="14" hasCustomPrompt="1"/>
          </p:nvPr>
        </p:nvSpPr>
        <p:spPr>
          <a:xfrm>
            <a:off x="776288" y="1347524"/>
            <a:ext cx="4176712" cy="457200"/>
          </a:xfrm>
        </p:spPr>
        <p:txBody>
          <a:bodyPr/>
          <a:lstStyle>
            <a:lvl1pPr marL="0" indent="0">
              <a:buNone/>
              <a:defRPr>
                <a:solidFill>
                  <a:srgbClr val="FAAE1A"/>
                </a:solidFill>
              </a:defRPr>
            </a:lvl1pPr>
          </a:lstStyle>
          <a:p>
            <a:pPr lvl="0"/>
            <a:r>
              <a:rPr lang="en-US" dirty="0"/>
              <a:t>HEADING</a:t>
            </a:r>
            <a:endParaRPr lang="en-ZA" dirty="0"/>
          </a:p>
        </p:txBody>
      </p:sp>
      <p:sp>
        <p:nvSpPr>
          <p:cNvPr id="28" name="Text Placeholder 27">
            <a:extLst>
              <a:ext uri="{FF2B5EF4-FFF2-40B4-BE49-F238E27FC236}">
                <a16:creationId xmlns:a16="http://schemas.microsoft.com/office/drawing/2014/main" id="{FFBA648B-87FA-4FC7-8ADD-98C7733540B8}"/>
              </a:ext>
            </a:extLst>
          </p:cNvPr>
          <p:cNvSpPr>
            <a:spLocks noGrp="1"/>
          </p:cNvSpPr>
          <p:nvPr>
            <p:ph type="body" sz="quarter" idx="15" hasCustomPrompt="1"/>
          </p:nvPr>
        </p:nvSpPr>
        <p:spPr>
          <a:xfrm>
            <a:off x="5949950" y="5503863"/>
            <a:ext cx="3030538" cy="481012"/>
          </a:xfrm>
        </p:spPr>
        <p:txBody>
          <a:bodyPr anchor="ctr">
            <a:normAutofit/>
          </a:bodyPr>
          <a:lstStyle>
            <a:lvl1pPr marL="0" indent="0" algn="ctr">
              <a:buNone/>
              <a:defRPr sz="1200" b="1">
                <a:solidFill>
                  <a:srgbClr val="272361"/>
                </a:solidFill>
              </a:defRPr>
            </a:lvl1pPr>
          </a:lstStyle>
          <a:p>
            <a:pPr lvl="0"/>
            <a:r>
              <a:rPr lang="en-US" dirty="0"/>
              <a:t>PICTURE TITLE</a:t>
            </a:r>
            <a:endParaRPr lang="en-ZA" dirty="0"/>
          </a:p>
        </p:txBody>
      </p:sp>
      <p:sp>
        <p:nvSpPr>
          <p:cNvPr id="29" name="Text Placeholder 16">
            <a:extLst>
              <a:ext uri="{FF2B5EF4-FFF2-40B4-BE49-F238E27FC236}">
                <a16:creationId xmlns:a16="http://schemas.microsoft.com/office/drawing/2014/main" id="{51FD64D2-66AB-434B-8F22-FF7E95383979}"/>
              </a:ext>
            </a:extLst>
          </p:cNvPr>
          <p:cNvSpPr>
            <a:spLocks noGrp="1"/>
          </p:cNvSpPr>
          <p:nvPr>
            <p:ph type="body" sz="quarter" idx="16"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Tree>
    <p:extLst>
      <p:ext uri="{BB962C8B-B14F-4D97-AF65-F5344CB8AC3E}">
        <p14:creationId xmlns:p14="http://schemas.microsoft.com/office/powerpoint/2010/main" val="172496362"/>
      </p:ext>
    </p:extLst>
  </p:cSld>
  <p:clrMapOvr>
    <a:masterClrMapping/>
  </p:clrMapOvr>
  <p:extLst>
    <p:ext uri="{DCECCB84-F9BA-43D5-87BE-67443E8EF086}">
      <p15:sldGuideLst xmlns:p15="http://schemas.microsoft.com/office/powerpoint/2012/main">
        <p15:guide id="1" orient="horz" pos="3770" userDrawn="1">
          <p15:clr>
            <a:srgbClr val="FBAE40"/>
          </p15:clr>
        </p15:guide>
        <p15:guide id="2" pos="48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s Content - Text only">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81038" y="1337481"/>
            <a:ext cx="4210050" cy="4269571"/>
          </a:xfrm>
        </p:spPr>
        <p:txBody>
          <a:bodyPr>
            <a:normAutofit/>
          </a:bodyPr>
          <a:lstStyle>
            <a:lvl1pPr marL="0" indent="0" algn="just">
              <a:lnSpc>
                <a:spcPct val="150000"/>
              </a:lnSpc>
              <a:buNone/>
              <a:defRPr sz="130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endParaRPr lang="en-US" dirty="0"/>
          </a:p>
        </p:txBody>
      </p:sp>
      <p:sp>
        <p:nvSpPr>
          <p:cNvPr id="4" name="Content Placeholder 3"/>
          <p:cNvSpPr>
            <a:spLocks noGrp="1"/>
          </p:cNvSpPr>
          <p:nvPr>
            <p:ph sz="half" idx="2" hasCustomPrompt="1"/>
          </p:nvPr>
        </p:nvSpPr>
        <p:spPr>
          <a:xfrm>
            <a:off x="5014913" y="1337481"/>
            <a:ext cx="4210050" cy="4269571"/>
          </a:xfrm>
        </p:spPr>
        <p:txBody>
          <a:bodyPr>
            <a:normAutofit/>
          </a:bodyPr>
          <a:lstStyle>
            <a:lvl1pPr marL="0" indent="0" algn="just">
              <a:lnSpc>
                <a:spcPct val="150000"/>
              </a:lnSpc>
              <a:buNone/>
              <a:defRPr sz="1300">
                <a:latin typeface="Arial" panose="020B0604020202020204" pitchFamily="34" charset="0"/>
                <a:cs typeface="Arial" panose="020B0604020202020204" pitchFamily="34" charset="0"/>
              </a:defRPr>
            </a:lvl1pPr>
          </a:lstStyle>
          <a:p>
            <a:pPr lvl="0"/>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p>
        </p:txBody>
      </p:sp>
      <p:sp>
        <p:nvSpPr>
          <p:cNvPr id="6" name="Footer Placeholder 5"/>
          <p:cNvSpPr>
            <a:spLocks noGrp="1"/>
          </p:cNvSpPr>
          <p:nvPr>
            <p:ph type="ftr" sz="quarter" idx="11"/>
          </p:nvPr>
        </p:nvSpPr>
        <p:spPr>
          <a:xfrm>
            <a:off x="681039" y="6311898"/>
            <a:ext cx="5943600" cy="344264"/>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7" name="Slide Number Placeholder 6"/>
          <p:cNvSpPr>
            <a:spLocks noGrp="1"/>
          </p:cNvSpPr>
          <p:nvPr>
            <p:ph type="sldNum" sz="quarter" idx="12"/>
          </p:nvPr>
        </p:nvSpPr>
        <p:spPr/>
        <p:txBody>
          <a:bodyPr/>
          <a:lstStyle/>
          <a:p>
            <a:fld id="{1172AE71-0FD9-413E-A828-75A09D2C0772}" type="slidenum">
              <a:rPr lang="en-ZA" smtClean="0"/>
              <a:t>‹#›</a:t>
            </a:fld>
            <a:endParaRPr lang="en-ZA"/>
          </a:p>
        </p:txBody>
      </p:sp>
      <p:sp>
        <p:nvSpPr>
          <p:cNvPr id="10" name="Rectangle: Top Corners Rounded 9">
            <a:extLst>
              <a:ext uri="{FF2B5EF4-FFF2-40B4-BE49-F238E27FC236}">
                <a16:creationId xmlns:a16="http://schemas.microsoft.com/office/drawing/2014/main" id="{325A98DA-5E5C-486C-BC26-B6717024F492}"/>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Rectangle: Single Corner Rounded 11">
            <a:extLst>
              <a:ext uri="{FF2B5EF4-FFF2-40B4-BE49-F238E27FC236}">
                <a16:creationId xmlns:a16="http://schemas.microsoft.com/office/drawing/2014/main" id="{F42A4E3D-F44B-47E7-B176-9D77CEEAB372}"/>
              </a:ext>
            </a:extLst>
          </p:cNvPr>
          <p:cNvSpPr/>
          <p:nvPr userDrawn="1"/>
        </p:nvSpPr>
        <p:spPr>
          <a:xfrm>
            <a:off x="681038" y="5753882"/>
            <a:ext cx="6176962" cy="411968"/>
          </a:xfrm>
          <a:prstGeom prst="round1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itle 13">
            <a:extLst>
              <a:ext uri="{FF2B5EF4-FFF2-40B4-BE49-F238E27FC236}">
                <a16:creationId xmlns:a16="http://schemas.microsoft.com/office/drawing/2014/main" id="{D9E135EE-846F-4A1D-8CA0-49B132F2E02C}"/>
              </a:ext>
            </a:extLst>
          </p:cNvPr>
          <p:cNvSpPr>
            <a:spLocks noGrp="1"/>
          </p:cNvSpPr>
          <p:nvPr>
            <p:ph type="title" hasCustomPrompt="1"/>
          </p:nvPr>
        </p:nvSpPr>
        <p:spPr>
          <a:xfrm>
            <a:off x="681038" y="365127"/>
            <a:ext cx="8543925" cy="561973"/>
          </a:xfrm>
        </p:spPr>
        <p:txBody>
          <a:bodyPr>
            <a:noAutofit/>
          </a:bodyPr>
          <a:lstStyle>
            <a:lvl1pPr>
              <a:defRPr sz="2800" b="1">
                <a:solidFill>
                  <a:srgbClr val="272361"/>
                </a:solidFill>
              </a:defRPr>
            </a:lvl1pPr>
          </a:lstStyle>
          <a:p>
            <a:r>
              <a:rPr lang="en-US" dirty="0"/>
              <a:t>Click to edit Master title style (Two column text only)</a:t>
            </a:r>
            <a:endParaRPr lang="en-ZA" dirty="0"/>
          </a:p>
        </p:txBody>
      </p:sp>
      <p:sp>
        <p:nvSpPr>
          <p:cNvPr id="16" name="Text Placeholder 15">
            <a:extLst>
              <a:ext uri="{FF2B5EF4-FFF2-40B4-BE49-F238E27FC236}">
                <a16:creationId xmlns:a16="http://schemas.microsoft.com/office/drawing/2014/main" id="{E088CE08-7AE1-4566-BD19-C912A956E247}"/>
              </a:ext>
            </a:extLst>
          </p:cNvPr>
          <p:cNvSpPr>
            <a:spLocks noGrp="1"/>
          </p:cNvSpPr>
          <p:nvPr>
            <p:ph type="body" sz="quarter" idx="13" hasCustomPrompt="1"/>
          </p:nvPr>
        </p:nvSpPr>
        <p:spPr>
          <a:xfrm>
            <a:off x="776288" y="5821586"/>
            <a:ext cx="5848350" cy="264861"/>
          </a:xfrm>
        </p:spPr>
        <p:txBody>
          <a:bodyPr anchor="ctr">
            <a:normAutofit/>
          </a:bodyPr>
          <a:lstStyle>
            <a:lvl1pPr marL="0" indent="0">
              <a:buNone/>
              <a:defRPr sz="800">
                <a:solidFill>
                  <a:schemeClr val="bg1"/>
                </a:solidFill>
                <a:latin typeface="Arial" panose="020B0604020202020204" pitchFamily="34" charset="0"/>
                <a:cs typeface="Arial" panose="020B0604020202020204" pitchFamily="34" charset="0"/>
              </a:defRPr>
            </a:lvl1pPr>
          </a:lstStyle>
          <a:p>
            <a:pPr lvl="0"/>
            <a:r>
              <a:rPr lang="en-US" dirty="0"/>
              <a:t>ADD NOTES IF ANY OR DELETE UNDER MASTER VIEW.</a:t>
            </a:r>
            <a:endParaRPr lang="en-ZA" dirty="0"/>
          </a:p>
        </p:txBody>
      </p:sp>
      <p:sp>
        <p:nvSpPr>
          <p:cNvPr id="17" name="Text Placeholder 16">
            <a:extLst>
              <a:ext uri="{FF2B5EF4-FFF2-40B4-BE49-F238E27FC236}">
                <a16:creationId xmlns:a16="http://schemas.microsoft.com/office/drawing/2014/main" id="{8DEA14E0-FD34-49BF-A206-E75A9F04D24F}"/>
              </a:ext>
            </a:extLst>
          </p:cNvPr>
          <p:cNvSpPr>
            <a:spLocks noGrp="1"/>
          </p:cNvSpPr>
          <p:nvPr>
            <p:ph type="body" sz="quarter" idx="14"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Tree>
    <p:extLst>
      <p:ext uri="{BB962C8B-B14F-4D97-AF65-F5344CB8AC3E}">
        <p14:creationId xmlns:p14="http://schemas.microsoft.com/office/powerpoint/2010/main" val="3496540162"/>
      </p:ext>
    </p:extLst>
  </p:cSld>
  <p:clrMapOvr>
    <a:masterClrMapping/>
  </p:clrMapOvr>
  <p:extLst>
    <p:ext uri="{DCECCB84-F9BA-43D5-87BE-67443E8EF086}">
      <p15:sldGuideLst xmlns:p15="http://schemas.microsoft.com/office/powerpoint/2012/main">
        <p15:guide id="1" orient="horz" pos="3884" userDrawn="1">
          <p15:clr>
            <a:srgbClr val="FBAE40"/>
          </p15:clr>
        </p15:guide>
        <p15:guide id="2" pos="48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s - Text only with heading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611507" y="1815303"/>
            <a:ext cx="4193284" cy="3843045"/>
          </a:xfrm>
        </p:spPr>
        <p:txBody>
          <a:bodyPr>
            <a:normAutofit/>
          </a:bodyPr>
          <a:lstStyle>
            <a:lvl1pPr marL="0" indent="0" algn="just">
              <a:buNone/>
              <a:defRPr sz="140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endParaRPr lang="en-US" dirty="0"/>
          </a:p>
        </p:txBody>
      </p:sp>
      <p:sp>
        <p:nvSpPr>
          <p:cNvPr id="6" name="Content Placeholder 5"/>
          <p:cNvSpPr>
            <a:spLocks noGrp="1"/>
          </p:cNvSpPr>
          <p:nvPr>
            <p:ph sz="quarter" idx="4" hasCustomPrompt="1"/>
          </p:nvPr>
        </p:nvSpPr>
        <p:spPr>
          <a:xfrm>
            <a:off x="4946673" y="1817507"/>
            <a:ext cx="4193284" cy="3856972"/>
          </a:xfrm>
        </p:spPr>
        <p:txBody>
          <a:bodyPr>
            <a:noAutofit/>
          </a:bodyPr>
          <a:lstStyle>
            <a:lvl1pPr marL="0" indent="0" algn="just">
              <a:buNone/>
              <a:defRPr sz="1400">
                <a:latin typeface="Arial" panose="020B0604020202020204" pitchFamily="34" charset="0"/>
                <a:cs typeface="Arial" panose="020B0604020202020204" pitchFamily="34" charset="0"/>
              </a:defRPr>
            </a:lvl1pPr>
          </a:lstStyle>
          <a:p>
            <a:pPr lvl="0"/>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endParaRPr lang="en-US" dirty="0"/>
          </a:p>
        </p:txBody>
      </p:sp>
      <p:sp>
        <p:nvSpPr>
          <p:cNvPr id="8" name="Footer Placeholder 7"/>
          <p:cNvSpPr>
            <a:spLocks noGrp="1"/>
          </p:cNvSpPr>
          <p:nvPr>
            <p:ph type="ftr" sz="quarter" idx="11"/>
          </p:nvPr>
        </p:nvSpPr>
        <p:spPr>
          <a:xfrm>
            <a:off x="681039" y="6291036"/>
            <a:ext cx="5943600" cy="365126"/>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9" name="Slide Number Placeholder 8"/>
          <p:cNvSpPr>
            <a:spLocks noGrp="1"/>
          </p:cNvSpPr>
          <p:nvPr>
            <p:ph type="sldNum" sz="quarter" idx="12"/>
          </p:nvPr>
        </p:nvSpPr>
        <p:spPr/>
        <p:txBody>
          <a:bodyPr/>
          <a:lstStyle/>
          <a:p>
            <a:fld id="{1172AE71-0FD9-413E-A828-75A09D2C0772}" type="slidenum">
              <a:rPr lang="en-ZA" smtClean="0"/>
              <a:t>‹#›</a:t>
            </a:fld>
            <a:endParaRPr lang="en-ZA"/>
          </a:p>
        </p:txBody>
      </p:sp>
      <p:sp>
        <p:nvSpPr>
          <p:cNvPr id="12" name="Rectangle: Rounded Corners 11">
            <a:extLst>
              <a:ext uri="{FF2B5EF4-FFF2-40B4-BE49-F238E27FC236}">
                <a16:creationId xmlns:a16="http://schemas.microsoft.com/office/drawing/2014/main" id="{FC30DB12-5647-4234-BB47-D9A3C7B460C0}"/>
              </a:ext>
            </a:extLst>
          </p:cNvPr>
          <p:cNvSpPr/>
          <p:nvPr userDrawn="1"/>
        </p:nvSpPr>
        <p:spPr>
          <a:xfrm>
            <a:off x="611507" y="1245868"/>
            <a:ext cx="4211340" cy="415235"/>
          </a:xfrm>
          <a:prstGeom prst="round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Text Placeholder 2"/>
          <p:cNvSpPr>
            <a:spLocks noGrp="1"/>
          </p:cNvSpPr>
          <p:nvPr>
            <p:ph type="body" idx="1" hasCustomPrompt="1"/>
          </p:nvPr>
        </p:nvSpPr>
        <p:spPr>
          <a:xfrm>
            <a:off x="614089" y="1243189"/>
            <a:ext cx="4190702" cy="449132"/>
          </a:xfrm>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1</a:t>
            </a:r>
          </a:p>
        </p:txBody>
      </p:sp>
      <p:sp>
        <p:nvSpPr>
          <p:cNvPr id="13" name="Rectangle: Rounded Corners 12">
            <a:extLst>
              <a:ext uri="{FF2B5EF4-FFF2-40B4-BE49-F238E27FC236}">
                <a16:creationId xmlns:a16="http://schemas.microsoft.com/office/drawing/2014/main" id="{2B5F5041-1116-413E-902A-026214CD414B}"/>
              </a:ext>
            </a:extLst>
          </p:cNvPr>
          <p:cNvSpPr/>
          <p:nvPr userDrawn="1"/>
        </p:nvSpPr>
        <p:spPr>
          <a:xfrm>
            <a:off x="4946673" y="1245868"/>
            <a:ext cx="4211340" cy="415235"/>
          </a:xfrm>
          <a:prstGeom prst="round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 Placeholder 2">
            <a:extLst>
              <a:ext uri="{FF2B5EF4-FFF2-40B4-BE49-F238E27FC236}">
                <a16:creationId xmlns:a16="http://schemas.microsoft.com/office/drawing/2014/main" id="{407DBCBC-B2C8-4B8B-9D24-CBB5989A7677}"/>
              </a:ext>
            </a:extLst>
          </p:cNvPr>
          <p:cNvSpPr>
            <a:spLocks noGrp="1"/>
          </p:cNvSpPr>
          <p:nvPr>
            <p:ph type="body" idx="13" hasCustomPrompt="1"/>
          </p:nvPr>
        </p:nvSpPr>
        <p:spPr>
          <a:xfrm>
            <a:off x="4949255" y="1243189"/>
            <a:ext cx="4190702" cy="449132"/>
          </a:xfrm>
        </p:spPr>
        <p:txBody>
          <a:bodyPr anchor="ctr">
            <a:normAutofit/>
          </a:bodyPr>
          <a:lstStyle>
            <a:lvl1pPr marL="0" indent="0" algn="ctr">
              <a:buNone/>
              <a:defRPr sz="1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1</a:t>
            </a:r>
          </a:p>
        </p:txBody>
      </p:sp>
      <p:sp>
        <p:nvSpPr>
          <p:cNvPr id="15" name="Rectangle: Top Corners Rounded 14">
            <a:extLst>
              <a:ext uri="{FF2B5EF4-FFF2-40B4-BE49-F238E27FC236}">
                <a16:creationId xmlns:a16="http://schemas.microsoft.com/office/drawing/2014/main" id="{116D0A80-F466-4C80-A35B-955565D210A6}"/>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Text Placeholder 16">
            <a:extLst>
              <a:ext uri="{FF2B5EF4-FFF2-40B4-BE49-F238E27FC236}">
                <a16:creationId xmlns:a16="http://schemas.microsoft.com/office/drawing/2014/main" id="{2CBA4444-0FE2-462F-BB9E-90A5562C7657}"/>
              </a:ext>
            </a:extLst>
          </p:cNvPr>
          <p:cNvSpPr>
            <a:spLocks noGrp="1"/>
          </p:cNvSpPr>
          <p:nvPr>
            <p:ph type="body" sz="quarter" idx="14"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
        <p:nvSpPr>
          <p:cNvPr id="20" name="Title 19">
            <a:extLst>
              <a:ext uri="{FF2B5EF4-FFF2-40B4-BE49-F238E27FC236}">
                <a16:creationId xmlns:a16="http://schemas.microsoft.com/office/drawing/2014/main" id="{B250C5FE-A1A8-4316-A161-64C66D911096}"/>
              </a:ext>
            </a:extLst>
          </p:cNvPr>
          <p:cNvSpPr>
            <a:spLocks noGrp="1"/>
          </p:cNvSpPr>
          <p:nvPr>
            <p:ph type="title" hasCustomPrompt="1"/>
          </p:nvPr>
        </p:nvSpPr>
        <p:spPr>
          <a:xfrm>
            <a:off x="681038" y="365128"/>
            <a:ext cx="8543925" cy="569716"/>
          </a:xfrm>
        </p:spPr>
        <p:txBody>
          <a:bodyPr>
            <a:noAutofit/>
          </a:bodyPr>
          <a:lstStyle>
            <a:lvl1pPr>
              <a:defRPr sz="2400" b="1">
                <a:solidFill>
                  <a:srgbClr val="272361"/>
                </a:solidFill>
              </a:defRPr>
            </a:lvl1pPr>
          </a:lstStyle>
          <a:p>
            <a:r>
              <a:rPr lang="en-US" dirty="0"/>
              <a:t>Click to edit Master title style (Two columns with headings, text only)</a:t>
            </a:r>
            <a:endParaRPr lang="en-ZA" dirty="0"/>
          </a:p>
        </p:txBody>
      </p:sp>
      <p:sp>
        <p:nvSpPr>
          <p:cNvPr id="21" name="Rectangle: Single Corner Rounded 20">
            <a:extLst>
              <a:ext uri="{FF2B5EF4-FFF2-40B4-BE49-F238E27FC236}">
                <a16:creationId xmlns:a16="http://schemas.microsoft.com/office/drawing/2014/main" id="{C4DEC151-CC03-49E3-816B-CB872A79C68E}"/>
              </a:ext>
            </a:extLst>
          </p:cNvPr>
          <p:cNvSpPr/>
          <p:nvPr userDrawn="1"/>
        </p:nvSpPr>
        <p:spPr>
          <a:xfrm>
            <a:off x="611508" y="5753882"/>
            <a:ext cx="6208392" cy="411968"/>
          </a:xfrm>
          <a:prstGeom prst="round1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2" name="Text Placeholder 15">
            <a:extLst>
              <a:ext uri="{FF2B5EF4-FFF2-40B4-BE49-F238E27FC236}">
                <a16:creationId xmlns:a16="http://schemas.microsoft.com/office/drawing/2014/main" id="{ACABADD1-349A-400F-B268-F520EC7AE9FC}"/>
              </a:ext>
            </a:extLst>
          </p:cNvPr>
          <p:cNvSpPr>
            <a:spLocks noGrp="1"/>
          </p:cNvSpPr>
          <p:nvPr>
            <p:ph type="body" sz="quarter" idx="15" hasCustomPrompt="1"/>
          </p:nvPr>
        </p:nvSpPr>
        <p:spPr>
          <a:xfrm>
            <a:off x="776288" y="5835234"/>
            <a:ext cx="5848350" cy="264861"/>
          </a:xfrm>
        </p:spPr>
        <p:txBody>
          <a:bodyPr anchor="ctr">
            <a:normAutofit/>
          </a:bodyPr>
          <a:lstStyle>
            <a:lvl1pPr marL="0" indent="0">
              <a:buNone/>
              <a:defRPr sz="800">
                <a:solidFill>
                  <a:srgbClr val="272361"/>
                </a:solidFill>
                <a:latin typeface="Arial" panose="020B0604020202020204" pitchFamily="34" charset="0"/>
                <a:cs typeface="Arial" panose="020B0604020202020204" pitchFamily="34" charset="0"/>
              </a:defRPr>
            </a:lvl1pPr>
          </a:lstStyle>
          <a:p>
            <a:pPr lvl="0"/>
            <a:r>
              <a:rPr lang="en-US" dirty="0"/>
              <a:t>ADD NOTES IF ANY OR DELETE UNDER MASTER VIEW.</a:t>
            </a:r>
            <a:endParaRPr lang="en-ZA" dirty="0"/>
          </a:p>
        </p:txBody>
      </p:sp>
    </p:spTree>
    <p:extLst>
      <p:ext uri="{BB962C8B-B14F-4D97-AF65-F5344CB8AC3E}">
        <p14:creationId xmlns:p14="http://schemas.microsoft.com/office/powerpoint/2010/main" val="3088726474"/>
      </p:ext>
    </p:extLst>
  </p:cSld>
  <p:clrMapOvr>
    <a:masterClrMapping/>
  </p:clrMapOvr>
  <p:extLst>
    <p:ext uri="{DCECCB84-F9BA-43D5-87BE-67443E8EF086}">
      <p15:sldGuideLst xmlns:p15="http://schemas.microsoft.com/office/powerpoint/2012/main">
        <p15:guide id="1" orient="horz" pos="3816" userDrawn="1">
          <p15:clr>
            <a:srgbClr val="FBAE40"/>
          </p15:clr>
        </p15:guide>
        <p15:guide id="2" pos="4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 mix of text and image/s with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038" y="365127"/>
            <a:ext cx="8543925" cy="569715"/>
          </a:xfrm>
        </p:spPr>
        <p:txBody>
          <a:bodyPr>
            <a:noAutofit/>
          </a:bodyPr>
          <a:lstStyle>
            <a:lvl1pPr>
              <a:defRPr sz="2800" b="1">
                <a:solidFill>
                  <a:srgbClr val="272361"/>
                </a:solidFill>
              </a:defRPr>
            </a:lvl1pPr>
          </a:lstStyle>
          <a:p>
            <a:r>
              <a:rPr lang="en-US" dirty="0"/>
              <a:t>Click to edit Master title style (A mix of text and image/s)</a:t>
            </a:r>
          </a:p>
        </p:txBody>
      </p:sp>
      <p:sp>
        <p:nvSpPr>
          <p:cNvPr id="4" name="Footer Placeholder 3"/>
          <p:cNvSpPr>
            <a:spLocks noGrp="1"/>
          </p:cNvSpPr>
          <p:nvPr>
            <p:ph type="ftr" sz="quarter" idx="11"/>
          </p:nvPr>
        </p:nvSpPr>
        <p:spPr>
          <a:xfrm>
            <a:off x="681039" y="6291036"/>
            <a:ext cx="5943600" cy="365126"/>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5" name="Slide Number Placeholder 4"/>
          <p:cNvSpPr>
            <a:spLocks noGrp="1"/>
          </p:cNvSpPr>
          <p:nvPr>
            <p:ph type="sldNum" sz="quarter" idx="12"/>
          </p:nvPr>
        </p:nvSpPr>
        <p:spPr/>
        <p:txBody>
          <a:bodyPr/>
          <a:lstStyle/>
          <a:p>
            <a:fld id="{1172AE71-0FD9-413E-A828-75A09D2C0772}" type="slidenum">
              <a:rPr lang="en-ZA" smtClean="0"/>
              <a:t>‹#›</a:t>
            </a:fld>
            <a:endParaRPr lang="en-ZA"/>
          </a:p>
        </p:txBody>
      </p:sp>
      <p:sp>
        <p:nvSpPr>
          <p:cNvPr id="7" name="Rectangle: Top Corners Rounded 6">
            <a:extLst>
              <a:ext uri="{FF2B5EF4-FFF2-40B4-BE49-F238E27FC236}">
                <a16:creationId xmlns:a16="http://schemas.microsoft.com/office/drawing/2014/main" id="{9F199828-D294-437E-BD50-16B66D4C6BE1}"/>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Text Placeholder 16">
            <a:extLst>
              <a:ext uri="{FF2B5EF4-FFF2-40B4-BE49-F238E27FC236}">
                <a16:creationId xmlns:a16="http://schemas.microsoft.com/office/drawing/2014/main" id="{B117F664-4FA5-4934-B30F-D5EE93EC942E}"/>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
        <p:nvSpPr>
          <p:cNvPr id="12" name="Content Placeholder 3">
            <a:extLst>
              <a:ext uri="{FF2B5EF4-FFF2-40B4-BE49-F238E27FC236}">
                <a16:creationId xmlns:a16="http://schemas.microsoft.com/office/drawing/2014/main" id="{E30F0175-A377-402B-9429-46B94788B145}"/>
              </a:ext>
            </a:extLst>
          </p:cNvPr>
          <p:cNvSpPr>
            <a:spLocks noGrp="1"/>
          </p:cNvSpPr>
          <p:nvPr>
            <p:ph sz="half" idx="2" hasCustomPrompt="1"/>
          </p:nvPr>
        </p:nvSpPr>
        <p:spPr>
          <a:xfrm>
            <a:off x="611506" y="1792747"/>
            <a:ext cx="4976493" cy="4402754"/>
          </a:xfrm>
        </p:spPr>
        <p:txBody>
          <a:bodyPr>
            <a:normAutofit/>
          </a:bodyPr>
          <a:lstStyle>
            <a:lvl1pPr marL="0" indent="0" algn="just">
              <a:buNone/>
              <a:defRPr sz="1400">
                <a:solidFill>
                  <a:srgbClr val="272361"/>
                </a:solidFill>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stStyle>
          <a:p>
            <a:pPr lvl="0"/>
            <a:r>
              <a:rPr lang="en-ZA" dirty="0"/>
              <a:t>Lorem ipsum </a:t>
            </a:r>
            <a:r>
              <a:rPr lang="en-ZA" dirty="0" err="1"/>
              <a:t>dolor</a:t>
            </a:r>
            <a:r>
              <a:rPr lang="en-ZA" dirty="0"/>
              <a:t> sit </a:t>
            </a:r>
            <a:r>
              <a:rPr lang="en-ZA" dirty="0" err="1"/>
              <a:t>amet</a:t>
            </a:r>
            <a:r>
              <a:rPr lang="en-ZA" dirty="0"/>
              <a:t>, </a:t>
            </a:r>
            <a:r>
              <a:rPr lang="en-ZA" dirty="0" err="1"/>
              <a:t>consectetur</a:t>
            </a:r>
            <a:r>
              <a:rPr lang="en-ZA" dirty="0"/>
              <a:t> </a:t>
            </a:r>
            <a:r>
              <a:rPr lang="en-ZA" dirty="0" err="1"/>
              <a:t>adipiscing</a:t>
            </a:r>
            <a:r>
              <a:rPr lang="en-ZA" dirty="0"/>
              <a:t> </a:t>
            </a:r>
            <a:r>
              <a:rPr lang="en-ZA" dirty="0" err="1"/>
              <a:t>elit</a:t>
            </a:r>
            <a:r>
              <a:rPr lang="en-ZA" dirty="0"/>
              <a:t>, </a:t>
            </a:r>
            <a:r>
              <a:rPr lang="en-ZA" dirty="0" err="1"/>
              <a:t>sed</a:t>
            </a:r>
            <a:r>
              <a:rPr lang="en-ZA" dirty="0"/>
              <a:t> do </a:t>
            </a:r>
            <a:r>
              <a:rPr lang="en-ZA" dirty="0" err="1"/>
              <a:t>eiusmod</a:t>
            </a:r>
            <a:r>
              <a:rPr lang="en-ZA" dirty="0"/>
              <a:t> </a:t>
            </a:r>
            <a:r>
              <a:rPr lang="en-ZA" dirty="0" err="1"/>
              <a:t>tempor</a:t>
            </a:r>
            <a:r>
              <a:rPr lang="en-ZA" dirty="0"/>
              <a:t> </a:t>
            </a:r>
            <a:r>
              <a:rPr lang="en-ZA" dirty="0" err="1"/>
              <a:t>incididunt</a:t>
            </a:r>
            <a:r>
              <a:rPr lang="en-ZA" dirty="0"/>
              <a:t> </a:t>
            </a:r>
            <a:r>
              <a:rPr lang="en-ZA" dirty="0" err="1"/>
              <a:t>ut</a:t>
            </a:r>
            <a:r>
              <a:rPr lang="en-ZA" dirty="0"/>
              <a:t> </a:t>
            </a:r>
            <a:r>
              <a:rPr lang="en-ZA" dirty="0" err="1"/>
              <a:t>labore</a:t>
            </a:r>
            <a:r>
              <a:rPr lang="en-ZA" dirty="0"/>
              <a:t> et dolore magna </a:t>
            </a:r>
            <a:r>
              <a:rPr lang="en-ZA" dirty="0" err="1"/>
              <a:t>aliqua</a:t>
            </a:r>
            <a:r>
              <a:rPr lang="en-ZA" dirty="0"/>
              <a:t>. Ut </a:t>
            </a:r>
            <a:r>
              <a:rPr lang="en-ZA" dirty="0" err="1"/>
              <a:t>enim</a:t>
            </a:r>
            <a:r>
              <a:rPr lang="en-ZA" dirty="0"/>
              <a:t> ad minim </a:t>
            </a:r>
            <a:r>
              <a:rPr lang="en-ZA" dirty="0" err="1"/>
              <a:t>veniam</a:t>
            </a:r>
            <a:r>
              <a:rPr lang="en-ZA" dirty="0"/>
              <a:t>, </a:t>
            </a:r>
            <a:r>
              <a:rPr lang="en-ZA" dirty="0" err="1"/>
              <a:t>quis</a:t>
            </a:r>
            <a:r>
              <a:rPr lang="en-ZA" dirty="0"/>
              <a:t> </a:t>
            </a:r>
            <a:r>
              <a:rPr lang="en-ZA" dirty="0" err="1"/>
              <a:t>nostrud</a:t>
            </a:r>
            <a:r>
              <a:rPr lang="en-ZA" dirty="0"/>
              <a:t> exercitation </a:t>
            </a:r>
            <a:r>
              <a:rPr lang="en-ZA" dirty="0" err="1"/>
              <a:t>ullamco</a:t>
            </a:r>
            <a:r>
              <a:rPr lang="en-ZA" dirty="0"/>
              <a:t> </a:t>
            </a:r>
            <a:r>
              <a:rPr lang="en-ZA" dirty="0" err="1"/>
              <a:t>laboris</a:t>
            </a:r>
            <a:r>
              <a:rPr lang="en-ZA" dirty="0"/>
              <a:t> nisi </a:t>
            </a:r>
            <a:r>
              <a:rPr lang="en-ZA" dirty="0" err="1"/>
              <a:t>ut</a:t>
            </a:r>
            <a:r>
              <a:rPr lang="en-ZA" dirty="0"/>
              <a:t> </a:t>
            </a:r>
            <a:r>
              <a:rPr lang="en-ZA" dirty="0" err="1"/>
              <a:t>aliquip</a:t>
            </a:r>
            <a:r>
              <a:rPr lang="en-ZA" dirty="0"/>
              <a:t> ex </a:t>
            </a:r>
            <a:r>
              <a:rPr lang="en-ZA" dirty="0" err="1"/>
              <a:t>ea</a:t>
            </a:r>
            <a:r>
              <a:rPr lang="en-ZA" dirty="0"/>
              <a:t> </a:t>
            </a:r>
            <a:r>
              <a:rPr lang="en-ZA" dirty="0" err="1"/>
              <a:t>commodo</a:t>
            </a:r>
            <a:r>
              <a:rPr lang="en-ZA" dirty="0"/>
              <a:t> </a:t>
            </a:r>
            <a:r>
              <a:rPr lang="en-ZA" dirty="0" err="1"/>
              <a:t>consequat</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p>
          <a:p>
            <a:pPr lvl="0"/>
            <a:r>
              <a:rPr lang="en-ZA" dirty="0"/>
              <a:t>Duis </a:t>
            </a:r>
            <a:r>
              <a:rPr lang="en-ZA" dirty="0" err="1"/>
              <a:t>aute</a:t>
            </a:r>
            <a:r>
              <a:rPr lang="en-ZA" dirty="0"/>
              <a:t> </a:t>
            </a:r>
            <a:r>
              <a:rPr lang="en-ZA" dirty="0" err="1"/>
              <a:t>irure</a:t>
            </a:r>
            <a:r>
              <a:rPr lang="en-ZA" dirty="0"/>
              <a:t> </a:t>
            </a:r>
            <a:r>
              <a:rPr lang="en-ZA" dirty="0" err="1"/>
              <a:t>dolor</a:t>
            </a:r>
            <a:r>
              <a:rPr lang="en-ZA" dirty="0"/>
              <a:t> in </a:t>
            </a:r>
            <a:r>
              <a:rPr lang="en-ZA" dirty="0" err="1"/>
              <a:t>reprehenderit</a:t>
            </a:r>
            <a:r>
              <a:rPr lang="en-ZA" dirty="0"/>
              <a:t> in </a:t>
            </a:r>
            <a:r>
              <a:rPr lang="en-ZA" dirty="0" err="1"/>
              <a:t>voluptate</a:t>
            </a:r>
            <a:r>
              <a:rPr lang="en-ZA" dirty="0"/>
              <a:t> </a:t>
            </a:r>
            <a:r>
              <a:rPr lang="en-ZA" dirty="0" err="1"/>
              <a:t>velit</a:t>
            </a:r>
            <a:r>
              <a:rPr lang="en-ZA" dirty="0"/>
              <a:t> </a:t>
            </a:r>
            <a:r>
              <a:rPr lang="en-ZA" dirty="0" err="1"/>
              <a:t>esse</a:t>
            </a:r>
            <a:r>
              <a:rPr lang="en-ZA" dirty="0"/>
              <a:t> </a:t>
            </a:r>
            <a:r>
              <a:rPr lang="en-ZA" dirty="0" err="1"/>
              <a:t>cillum</a:t>
            </a:r>
            <a:r>
              <a:rPr lang="en-ZA" dirty="0"/>
              <a:t> dolore </a:t>
            </a:r>
            <a:r>
              <a:rPr lang="en-ZA" dirty="0" err="1"/>
              <a:t>eu</a:t>
            </a:r>
            <a:r>
              <a:rPr lang="en-ZA" dirty="0"/>
              <a:t> </a:t>
            </a:r>
            <a:r>
              <a:rPr lang="en-ZA" dirty="0" err="1"/>
              <a:t>fugiat</a:t>
            </a:r>
            <a:r>
              <a:rPr lang="en-ZA" dirty="0"/>
              <a:t> </a:t>
            </a:r>
            <a:r>
              <a:rPr lang="en-ZA" dirty="0" err="1"/>
              <a:t>nulla</a:t>
            </a:r>
            <a:r>
              <a:rPr lang="en-ZA" dirty="0"/>
              <a:t> </a:t>
            </a:r>
            <a:r>
              <a:rPr lang="en-ZA" dirty="0" err="1"/>
              <a:t>pariatur</a:t>
            </a:r>
            <a:r>
              <a:rPr lang="en-ZA" dirty="0"/>
              <a:t>. </a:t>
            </a:r>
            <a:r>
              <a:rPr lang="en-ZA" dirty="0" err="1"/>
              <a:t>Excepteur</a:t>
            </a:r>
            <a:r>
              <a:rPr lang="en-ZA" dirty="0"/>
              <a:t> </a:t>
            </a:r>
            <a:r>
              <a:rPr lang="en-ZA" dirty="0" err="1"/>
              <a:t>sint</a:t>
            </a:r>
            <a:r>
              <a:rPr lang="en-ZA" dirty="0"/>
              <a:t> </a:t>
            </a:r>
            <a:r>
              <a:rPr lang="en-ZA" dirty="0" err="1"/>
              <a:t>occaecat</a:t>
            </a:r>
            <a:r>
              <a:rPr lang="en-ZA" dirty="0"/>
              <a:t> </a:t>
            </a:r>
            <a:r>
              <a:rPr lang="en-ZA" dirty="0" err="1"/>
              <a:t>cupidatat</a:t>
            </a:r>
            <a:r>
              <a:rPr lang="en-ZA" dirty="0"/>
              <a:t> non </a:t>
            </a:r>
            <a:r>
              <a:rPr lang="en-ZA" dirty="0" err="1"/>
              <a:t>proident</a:t>
            </a:r>
            <a:r>
              <a:rPr lang="en-ZA" dirty="0"/>
              <a:t>, sunt in culpa qui </a:t>
            </a:r>
            <a:r>
              <a:rPr lang="en-ZA" dirty="0" err="1"/>
              <a:t>officia</a:t>
            </a:r>
            <a:r>
              <a:rPr lang="en-ZA" dirty="0"/>
              <a:t> </a:t>
            </a:r>
            <a:r>
              <a:rPr lang="en-ZA" dirty="0" err="1"/>
              <a:t>deserunt</a:t>
            </a:r>
            <a:r>
              <a:rPr lang="en-ZA" dirty="0"/>
              <a:t> </a:t>
            </a:r>
            <a:r>
              <a:rPr lang="en-ZA" dirty="0" err="1"/>
              <a:t>mollit</a:t>
            </a:r>
            <a:r>
              <a:rPr lang="en-ZA" dirty="0"/>
              <a:t> </a:t>
            </a:r>
            <a:r>
              <a:rPr lang="en-ZA" dirty="0" err="1"/>
              <a:t>anim</a:t>
            </a:r>
            <a:r>
              <a:rPr lang="en-ZA" dirty="0"/>
              <a:t> id </a:t>
            </a:r>
            <a:r>
              <a:rPr lang="en-ZA" dirty="0" err="1"/>
              <a:t>est</a:t>
            </a:r>
            <a:r>
              <a:rPr lang="en-ZA" dirty="0"/>
              <a:t> </a:t>
            </a:r>
            <a:r>
              <a:rPr lang="en-ZA" dirty="0" err="1"/>
              <a:t>laborum</a:t>
            </a:r>
            <a:r>
              <a:rPr lang="en-ZA" dirty="0"/>
              <a:t>.</a:t>
            </a:r>
            <a:endParaRPr lang="en-US" dirty="0"/>
          </a:p>
        </p:txBody>
      </p:sp>
      <p:sp>
        <p:nvSpPr>
          <p:cNvPr id="16" name="Picture Placeholder 15">
            <a:extLst>
              <a:ext uri="{FF2B5EF4-FFF2-40B4-BE49-F238E27FC236}">
                <a16:creationId xmlns:a16="http://schemas.microsoft.com/office/drawing/2014/main" id="{94E0F47B-C0C4-45AD-9614-042D7AC13BA9}"/>
              </a:ext>
            </a:extLst>
          </p:cNvPr>
          <p:cNvSpPr>
            <a:spLocks noGrp="1"/>
          </p:cNvSpPr>
          <p:nvPr>
            <p:ph type="pic" sz="quarter" idx="14"/>
          </p:nvPr>
        </p:nvSpPr>
        <p:spPr>
          <a:xfrm>
            <a:off x="5880100" y="1792747"/>
            <a:ext cx="3271838" cy="4384216"/>
          </a:xfrm>
        </p:spPr>
        <p:txBody>
          <a:bodyPr/>
          <a:lstStyle/>
          <a:p>
            <a:endParaRPr lang="en-ZA"/>
          </a:p>
        </p:txBody>
      </p:sp>
      <p:pic>
        <p:nvPicPr>
          <p:cNvPr id="18" name="Picture 17">
            <a:extLst>
              <a:ext uri="{FF2B5EF4-FFF2-40B4-BE49-F238E27FC236}">
                <a16:creationId xmlns:a16="http://schemas.microsoft.com/office/drawing/2014/main" id="{933ABD59-E422-4AB9-A885-AC69392F754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497" r="36474"/>
          <a:stretch/>
        </p:blipFill>
        <p:spPr>
          <a:xfrm>
            <a:off x="5892800" y="1817242"/>
            <a:ext cx="3271838" cy="4384216"/>
          </a:xfrm>
          <a:prstGeom prst="rect">
            <a:avLst/>
          </a:prstGeom>
        </p:spPr>
      </p:pic>
      <p:sp>
        <p:nvSpPr>
          <p:cNvPr id="21" name="Rectangle: Diagonal Corners Rounded 20">
            <a:extLst>
              <a:ext uri="{FF2B5EF4-FFF2-40B4-BE49-F238E27FC236}">
                <a16:creationId xmlns:a16="http://schemas.microsoft.com/office/drawing/2014/main" id="{AE7CE00A-6700-46A1-AFF1-64F2993C7D82}"/>
              </a:ext>
            </a:extLst>
          </p:cNvPr>
          <p:cNvSpPr/>
          <p:nvPr userDrawn="1"/>
        </p:nvSpPr>
        <p:spPr>
          <a:xfrm>
            <a:off x="3467100" y="1245867"/>
            <a:ext cx="5684837" cy="415235"/>
          </a:xfrm>
          <a:prstGeom prst="round2Diag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3" name="Rectangle: Rounded Corners 12">
            <a:extLst>
              <a:ext uri="{FF2B5EF4-FFF2-40B4-BE49-F238E27FC236}">
                <a16:creationId xmlns:a16="http://schemas.microsoft.com/office/drawing/2014/main" id="{526B2B45-85A5-4D7B-A445-349D76130A74}"/>
              </a:ext>
            </a:extLst>
          </p:cNvPr>
          <p:cNvSpPr/>
          <p:nvPr userDrawn="1"/>
        </p:nvSpPr>
        <p:spPr>
          <a:xfrm>
            <a:off x="611507" y="1245868"/>
            <a:ext cx="7097393" cy="415235"/>
          </a:xfrm>
          <a:prstGeom prst="round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 Placeholder 2">
            <a:extLst>
              <a:ext uri="{FF2B5EF4-FFF2-40B4-BE49-F238E27FC236}">
                <a16:creationId xmlns:a16="http://schemas.microsoft.com/office/drawing/2014/main" id="{F53D49DF-18AF-45EB-885B-4975D77506C5}"/>
              </a:ext>
            </a:extLst>
          </p:cNvPr>
          <p:cNvSpPr>
            <a:spLocks noGrp="1"/>
          </p:cNvSpPr>
          <p:nvPr>
            <p:ph type="body" idx="1" hasCustomPrompt="1"/>
          </p:nvPr>
        </p:nvSpPr>
        <p:spPr>
          <a:xfrm>
            <a:off x="754063" y="1229541"/>
            <a:ext cx="6726237" cy="449132"/>
          </a:xfrm>
        </p:spPr>
        <p:txBody>
          <a:bodyPr anchor="ctr">
            <a:normAutofit/>
          </a:bodyPr>
          <a:lstStyle>
            <a:lvl1pPr marL="0" indent="0" algn="l">
              <a:buNone/>
              <a:defRPr sz="1600" b="1">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HEADING 1</a:t>
            </a:r>
          </a:p>
        </p:txBody>
      </p:sp>
    </p:spTree>
    <p:extLst>
      <p:ext uri="{BB962C8B-B14F-4D97-AF65-F5344CB8AC3E}">
        <p14:creationId xmlns:p14="http://schemas.microsoft.com/office/powerpoint/2010/main" val="223409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numbering text only">
    <p:spTree>
      <p:nvGrpSpPr>
        <p:cNvPr id="1" name=""/>
        <p:cNvGrpSpPr/>
        <p:nvPr/>
      </p:nvGrpSpPr>
      <p:grpSpPr>
        <a:xfrm>
          <a:off x="0" y="0"/>
          <a:ext cx="0" cy="0"/>
          <a:chOff x="0" y="0"/>
          <a:chExt cx="0" cy="0"/>
        </a:xfrm>
      </p:grpSpPr>
      <p:sp>
        <p:nvSpPr>
          <p:cNvPr id="11" name="Rectangle: Single Corner Rounded 10">
            <a:extLst>
              <a:ext uri="{FF2B5EF4-FFF2-40B4-BE49-F238E27FC236}">
                <a16:creationId xmlns:a16="http://schemas.microsoft.com/office/drawing/2014/main" id="{13D68E29-E106-4E26-BA64-A0727A4A2079}"/>
              </a:ext>
            </a:extLst>
          </p:cNvPr>
          <p:cNvSpPr/>
          <p:nvPr userDrawn="1"/>
        </p:nvSpPr>
        <p:spPr>
          <a:xfrm>
            <a:off x="2724149" y="1244546"/>
            <a:ext cx="6427787" cy="428035"/>
          </a:xfrm>
          <a:prstGeom prst="round1Rect">
            <a:avLst/>
          </a:prstGeom>
          <a:solidFill>
            <a:srgbClr val="FAAE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rgbClr val="272361"/>
              </a:solidFill>
            </a:endParaRPr>
          </a:p>
        </p:txBody>
      </p:sp>
      <p:sp>
        <p:nvSpPr>
          <p:cNvPr id="3" name="Footer Placeholder 2"/>
          <p:cNvSpPr>
            <a:spLocks noGrp="1"/>
          </p:cNvSpPr>
          <p:nvPr>
            <p:ph type="ftr" sz="quarter" idx="11"/>
          </p:nvPr>
        </p:nvSpPr>
        <p:spPr>
          <a:xfrm>
            <a:off x="681039" y="6291036"/>
            <a:ext cx="5943600" cy="365125"/>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4" name="Slide Number Placeholder 3"/>
          <p:cNvSpPr>
            <a:spLocks noGrp="1"/>
          </p:cNvSpPr>
          <p:nvPr>
            <p:ph type="sldNum" sz="quarter" idx="12"/>
          </p:nvPr>
        </p:nvSpPr>
        <p:spPr/>
        <p:txBody>
          <a:bodyPr/>
          <a:lstStyle/>
          <a:p>
            <a:fld id="{1172AE71-0FD9-413E-A828-75A09D2C0772}" type="slidenum">
              <a:rPr lang="en-ZA" smtClean="0"/>
              <a:t>‹#›</a:t>
            </a:fld>
            <a:endParaRPr lang="en-ZA"/>
          </a:p>
        </p:txBody>
      </p:sp>
      <p:sp>
        <p:nvSpPr>
          <p:cNvPr id="6" name="Rectangle: Top Corners Rounded 5">
            <a:extLst>
              <a:ext uri="{FF2B5EF4-FFF2-40B4-BE49-F238E27FC236}">
                <a16:creationId xmlns:a16="http://schemas.microsoft.com/office/drawing/2014/main" id="{E0E372DC-A66F-4163-AAC3-21E30B4E3088}"/>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ext Placeholder 16">
            <a:extLst>
              <a:ext uri="{FF2B5EF4-FFF2-40B4-BE49-F238E27FC236}">
                <a16:creationId xmlns:a16="http://schemas.microsoft.com/office/drawing/2014/main" id="{ADBE8455-0ACC-43CE-99E2-58F98EAAF096}"/>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
        <p:nvSpPr>
          <p:cNvPr id="2" name="Title 1">
            <a:extLst>
              <a:ext uri="{FF2B5EF4-FFF2-40B4-BE49-F238E27FC236}">
                <a16:creationId xmlns:a16="http://schemas.microsoft.com/office/drawing/2014/main" id="{030E2D84-589B-4BFB-B87D-80CB7C6DABEC}"/>
              </a:ext>
            </a:extLst>
          </p:cNvPr>
          <p:cNvSpPr>
            <a:spLocks noGrp="1"/>
          </p:cNvSpPr>
          <p:nvPr>
            <p:ph type="title" hasCustomPrompt="1"/>
          </p:nvPr>
        </p:nvSpPr>
        <p:spPr>
          <a:xfrm>
            <a:off x="681038" y="365127"/>
            <a:ext cx="8543925" cy="569715"/>
          </a:xfrm>
        </p:spPr>
        <p:txBody>
          <a:bodyPr>
            <a:normAutofit/>
          </a:bodyPr>
          <a:lstStyle>
            <a:lvl1pPr>
              <a:defRPr sz="2800" b="1">
                <a:solidFill>
                  <a:srgbClr val="272361"/>
                </a:solidFill>
              </a:defRPr>
            </a:lvl1pPr>
          </a:lstStyle>
          <a:p>
            <a:r>
              <a:rPr lang="en-US" dirty="0"/>
              <a:t>Click to edit Master title style (Bullet/numbering text only)</a:t>
            </a:r>
            <a:endParaRPr lang="en-ZA" dirty="0"/>
          </a:p>
        </p:txBody>
      </p:sp>
      <p:sp>
        <p:nvSpPr>
          <p:cNvPr id="9" name="Text Placeholder 8">
            <a:extLst>
              <a:ext uri="{FF2B5EF4-FFF2-40B4-BE49-F238E27FC236}">
                <a16:creationId xmlns:a16="http://schemas.microsoft.com/office/drawing/2014/main" id="{88E0438C-6941-411E-9391-24F35E113596}"/>
              </a:ext>
            </a:extLst>
          </p:cNvPr>
          <p:cNvSpPr>
            <a:spLocks noGrp="1"/>
          </p:cNvSpPr>
          <p:nvPr>
            <p:ph type="body" sz="quarter" idx="14" hasCustomPrompt="1"/>
          </p:nvPr>
        </p:nvSpPr>
        <p:spPr>
          <a:xfrm>
            <a:off x="798418" y="1856096"/>
            <a:ext cx="3964649" cy="4230379"/>
          </a:xfrm>
        </p:spPr>
        <p:txBody>
          <a:bodyPr>
            <a:normAutofit/>
          </a:bodyPr>
          <a:lstStyle>
            <a:lvl1pPr marL="342900" indent="-342900">
              <a:buFont typeface="Arial" panose="020B0604020202020204" pitchFamily="34" charset="0"/>
              <a:buChar char="•"/>
              <a:defRPr sz="1400" b="1">
                <a:solidFill>
                  <a:srgbClr val="272361"/>
                </a:solidFill>
                <a:latin typeface="Arial" panose="020B0604020202020204" pitchFamily="34" charset="0"/>
                <a:cs typeface="Arial" panose="020B0604020202020204" pitchFamily="34" charset="0"/>
              </a:defRPr>
            </a:lvl1pPr>
            <a:lvl2pPr>
              <a:defRPr sz="1400">
                <a:solidFill>
                  <a:srgbClr val="272361"/>
                </a:solidFill>
                <a:latin typeface="Arial" panose="020B0604020202020204" pitchFamily="34" charset="0"/>
                <a:cs typeface="Arial" panose="020B0604020202020204" pitchFamily="34" charset="0"/>
              </a:defRPr>
            </a:lvl2pPr>
            <a:lvl3pPr>
              <a:defRPr sz="1400">
                <a:solidFill>
                  <a:srgbClr val="272361"/>
                </a:solidFill>
                <a:latin typeface="Arial" panose="020B0604020202020204" pitchFamily="34" charset="0"/>
                <a:cs typeface="Arial" panose="020B0604020202020204" pitchFamily="34" charset="0"/>
              </a:defRPr>
            </a:lvl3pPr>
            <a:lvl4pPr>
              <a:defRPr sz="1400">
                <a:solidFill>
                  <a:srgbClr val="272361"/>
                </a:solidFill>
                <a:latin typeface="Arial" panose="020B0604020202020204" pitchFamily="34" charset="0"/>
                <a:cs typeface="Arial" panose="020B0604020202020204" pitchFamily="34" charset="0"/>
              </a:defRPr>
            </a:lvl4pPr>
            <a:lvl5pPr>
              <a:defRPr sz="1400">
                <a:solidFill>
                  <a:srgbClr val="27236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ZA"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a:p>
            <a:pPr lvl="0"/>
            <a:endParaRPr lang="en-ZA" dirty="0"/>
          </a:p>
        </p:txBody>
      </p:sp>
      <p:sp>
        <p:nvSpPr>
          <p:cNvPr id="10" name="Rectangle: Single Corner Rounded 9">
            <a:extLst>
              <a:ext uri="{FF2B5EF4-FFF2-40B4-BE49-F238E27FC236}">
                <a16:creationId xmlns:a16="http://schemas.microsoft.com/office/drawing/2014/main" id="{A0606D42-F186-4D71-A767-F7784E625001}"/>
              </a:ext>
            </a:extLst>
          </p:cNvPr>
          <p:cNvSpPr/>
          <p:nvPr userDrawn="1"/>
        </p:nvSpPr>
        <p:spPr>
          <a:xfrm>
            <a:off x="681038" y="1244546"/>
            <a:ext cx="4271962" cy="428035"/>
          </a:xfrm>
          <a:prstGeom prst="round1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 Placeholder 8">
            <a:extLst>
              <a:ext uri="{FF2B5EF4-FFF2-40B4-BE49-F238E27FC236}">
                <a16:creationId xmlns:a16="http://schemas.microsoft.com/office/drawing/2014/main" id="{9DBAE497-111E-4A1C-A412-59FA7B117FF6}"/>
              </a:ext>
            </a:extLst>
          </p:cNvPr>
          <p:cNvSpPr>
            <a:spLocks noGrp="1"/>
          </p:cNvSpPr>
          <p:nvPr>
            <p:ph type="body" sz="quarter" idx="15" hasCustomPrompt="1"/>
          </p:nvPr>
        </p:nvSpPr>
        <p:spPr>
          <a:xfrm>
            <a:off x="5282824" y="1856096"/>
            <a:ext cx="3697406" cy="4230379"/>
          </a:xfrm>
        </p:spPr>
        <p:txBody>
          <a:bodyPr>
            <a:normAutofit/>
          </a:bodyPr>
          <a:lstStyle>
            <a:lvl1pPr marL="342900" indent="-342900">
              <a:buFont typeface="+mj-lt"/>
              <a:buAutoNum type="arabicPeriod"/>
              <a:defRPr sz="1400" b="1">
                <a:solidFill>
                  <a:srgbClr val="272361"/>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400">
                <a:solidFill>
                  <a:srgbClr val="272361"/>
                </a:solidFill>
                <a:latin typeface="Arial" panose="020B0604020202020204" pitchFamily="34" charset="0"/>
                <a:cs typeface="Arial" panose="020B0604020202020204" pitchFamily="34" charset="0"/>
              </a:defRPr>
            </a:lvl2pPr>
            <a:lvl3pPr marL="1257300" indent="-342900">
              <a:buFont typeface="Arial" panose="020B0604020202020204" pitchFamily="34" charset="0"/>
              <a:buChar char="•"/>
              <a:defRPr sz="1400">
                <a:solidFill>
                  <a:srgbClr val="272361"/>
                </a:solidFill>
                <a:latin typeface="Arial" panose="020B0604020202020204" pitchFamily="34" charset="0"/>
                <a:cs typeface="Arial" panose="020B0604020202020204" pitchFamily="34" charset="0"/>
              </a:defRPr>
            </a:lvl3pPr>
            <a:lvl4pPr marL="1714500" indent="-342900">
              <a:buFont typeface="Arial" panose="020B0604020202020204" pitchFamily="34" charset="0"/>
              <a:buChar char="•"/>
              <a:defRPr sz="1400">
                <a:solidFill>
                  <a:srgbClr val="272361"/>
                </a:solidFill>
                <a:latin typeface="Arial" panose="020B0604020202020204" pitchFamily="34" charset="0"/>
                <a:cs typeface="Arial" panose="020B0604020202020204" pitchFamily="34" charset="0"/>
              </a:defRPr>
            </a:lvl4pPr>
            <a:lvl5pPr marL="2171700" indent="-342900">
              <a:buFont typeface="Arial" panose="020B0604020202020204" pitchFamily="34" charset="0"/>
              <a:buChar char="•"/>
              <a:defRPr sz="1400">
                <a:solidFill>
                  <a:srgbClr val="272361"/>
                </a:solidFill>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ZA"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a:p>
            <a:pPr lvl="0"/>
            <a:endParaRPr lang="en-ZA" dirty="0"/>
          </a:p>
        </p:txBody>
      </p:sp>
      <p:sp>
        <p:nvSpPr>
          <p:cNvPr id="14" name="Text Placeholder 13">
            <a:extLst>
              <a:ext uri="{FF2B5EF4-FFF2-40B4-BE49-F238E27FC236}">
                <a16:creationId xmlns:a16="http://schemas.microsoft.com/office/drawing/2014/main" id="{71888A1E-154E-450C-AF3F-FC91C4D0E2B2}"/>
              </a:ext>
            </a:extLst>
          </p:cNvPr>
          <p:cNvSpPr>
            <a:spLocks noGrp="1"/>
          </p:cNvSpPr>
          <p:nvPr>
            <p:ph type="body" sz="quarter" idx="16" hasCustomPrompt="1"/>
          </p:nvPr>
        </p:nvSpPr>
        <p:spPr>
          <a:xfrm>
            <a:off x="798513" y="1285920"/>
            <a:ext cx="3963987" cy="368300"/>
          </a:xfrm>
        </p:spPr>
        <p:txBody>
          <a:bodyPr>
            <a:noAutofit/>
          </a:bodyPr>
          <a:lstStyle>
            <a:lvl1pPr marL="0" indent="0" algn="ctr">
              <a:buNone/>
              <a:defRPr sz="2000">
                <a:solidFill>
                  <a:srgbClr val="FAAE1A"/>
                </a:solidFill>
              </a:defRPr>
            </a:lvl1pPr>
            <a:lvl2pPr>
              <a:defRPr sz="1800">
                <a:solidFill>
                  <a:srgbClr val="FAAE1A"/>
                </a:solidFill>
              </a:defRPr>
            </a:lvl2pPr>
            <a:lvl3pPr>
              <a:defRPr sz="1600">
                <a:solidFill>
                  <a:srgbClr val="FAAE1A"/>
                </a:solidFill>
              </a:defRPr>
            </a:lvl3pPr>
            <a:lvl4pPr>
              <a:defRPr sz="1400">
                <a:solidFill>
                  <a:srgbClr val="FAAE1A"/>
                </a:solidFill>
              </a:defRPr>
            </a:lvl4pPr>
            <a:lvl5pPr>
              <a:defRPr sz="1400">
                <a:solidFill>
                  <a:srgbClr val="FAAE1A"/>
                </a:solidFill>
              </a:defRPr>
            </a:lvl5pPr>
          </a:lstStyle>
          <a:p>
            <a:pPr lvl="0"/>
            <a:r>
              <a:rPr lang="en-US" dirty="0"/>
              <a:t>HEADING 1</a:t>
            </a:r>
            <a:endParaRPr lang="en-ZA" dirty="0"/>
          </a:p>
        </p:txBody>
      </p:sp>
      <p:sp>
        <p:nvSpPr>
          <p:cNvPr id="15" name="Text Placeholder 13">
            <a:extLst>
              <a:ext uri="{FF2B5EF4-FFF2-40B4-BE49-F238E27FC236}">
                <a16:creationId xmlns:a16="http://schemas.microsoft.com/office/drawing/2014/main" id="{DDCB6EDB-3FDB-44A4-AC50-DC82AEB8BACC}"/>
              </a:ext>
            </a:extLst>
          </p:cNvPr>
          <p:cNvSpPr>
            <a:spLocks noGrp="1"/>
          </p:cNvSpPr>
          <p:nvPr>
            <p:ph type="body" sz="quarter" idx="17" hasCustomPrompt="1"/>
          </p:nvPr>
        </p:nvSpPr>
        <p:spPr>
          <a:xfrm>
            <a:off x="5070474" y="1274413"/>
            <a:ext cx="3963987" cy="368300"/>
          </a:xfrm>
        </p:spPr>
        <p:txBody>
          <a:bodyPr>
            <a:noAutofit/>
          </a:bodyPr>
          <a:lstStyle>
            <a:lvl1pPr marL="0" indent="0" algn="ctr">
              <a:buNone/>
              <a:defRPr sz="2000">
                <a:solidFill>
                  <a:srgbClr val="272361"/>
                </a:solidFill>
              </a:defRPr>
            </a:lvl1pPr>
            <a:lvl2pPr>
              <a:defRPr sz="1800">
                <a:solidFill>
                  <a:srgbClr val="FAAE1A"/>
                </a:solidFill>
              </a:defRPr>
            </a:lvl2pPr>
            <a:lvl3pPr>
              <a:defRPr sz="1600">
                <a:solidFill>
                  <a:srgbClr val="FAAE1A"/>
                </a:solidFill>
              </a:defRPr>
            </a:lvl3pPr>
            <a:lvl4pPr>
              <a:defRPr sz="1400">
                <a:solidFill>
                  <a:srgbClr val="FAAE1A"/>
                </a:solidFill>
              </a:defRPr>
            </a:lvl4pPr>
            <a:lvl5pPr>
              <a:defRPr sz="1400">
                <a:solidFill>
                  <a:srgbClr val="FAAE1A"/>
                </a:solidFill>
              </a:defRPr>
            </a:lvl5pPr>
          </a:lstStyle>
          <a:p>
            <a:pPr lvl="0"/>
            <a:r>
              <a:rPr lang="en-US" dirty="0"/>
              <a:t>HEADING 2</a:t>
            </a:r>
            <a:endParaRPr lang="en-ZA" dirty="0"/>
          </a:p>
        </p:txBody>
      </p:sp>
    </p:spTree>
    <p:extLst>
      <p:ext uri="{BB962C8B-B14F-4D97-AF65-F5344CB8AC3E}">
        <p14:creationId xmlns:p14="http://schemas.microsoft.com/office/powerpoint/2010/main" val="4045208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with ima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AE31091-3CB8-4553-B5C5-B0B44CF3E9E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571" t="4711"/>
          <a:stretch/>
        </p:blipFill>
        <p:spPr>
          <a:xfrm>
            <a:off x="-1" y="0"/>
            <a:ext cx="9291637" cy="6074207"/>
          </a:xfrm>
          <a:prstGeom prst="rect">
            <a:avLst/>
          </a:prstGeom>
        </p:spPr>
      </p:pic>
      <p:sp>
        <p:nvSpPr>
          <p:cNvPr id="10" name="Picture Placeholder 9">
            <a:extLst>
              <a:ext uri="{FF2B5EF4-FFF2-40B4-BE49-F238E27FC236}">
                <a16:creationId xmlns:a16="http://schemas.microsoft.com/office/drawing/2014/main" id="{78A60C96-474E-41F3-81F9-0EAC508870B2}"/>
              </a:ext>
            </a:extLst>
          </p:cNvPr>
          <p:cNvSpPr>
            <a:spLocks noGrp="1"/>
          </p:cNvSpPr>
          <p:nvPr>
            <p:ph type="pic" sz="quarter" idx="14"/>
          </p:nvPr>
        </p:nvSpPr>
        <p:spPr>
          <a:xfrm>
            <a:off x="0" y="1"/>
            <a:ext cx="9291638" cy="6074206"/>
          </a:xfrm>
        </p:spPr>
        <p:txBody>
          <a:bodyPr/>
          <a:lstStyle/>
          <a:p>
            <a:endParaRPr lang="en-ZA" dirty="0"/>
          </a:p>
        </p:txBody>
      </p:sp>
      <p:sp>
        <p:nvSpPr>
          <p:cNvPr id="2" name="Title 1"/>
          <p:cNvSpPr>
            <a:spLocks noGrp="1"/>
          </p:cNvSpPr>
          <p:nvPr>
            <p:ph type="title" hasCustomPrompt="1"/>
          </p:nvPr>
        </p:nvSpPr>
        <p:spPr>
          <a:xfrm>
            <a:off x="3056992" y="3469943"/>
            <a:ext cx="6234539" cy="1220107"/>
          </a:xfrm>
          <a:solidFill>
            <a:srgbClr val="FAAE1A"/>
          </a:solidFill>
          <a:ln>
            <a:noFill/>
          </a:ln>
        </p:spPr>
        <p:txBody>
          <a:bodyPr anchor="ctr">
            <a:normAutofit/>
          </a:bodyPr>
          <a:lstStyle>
            <a:lvl1pPr algn="l">
              <a:defRPr sz="2600" b="0">
                <a:solidFill>
                  <a:srgbClr val="272361"/>
                </a:solidFill>
              </a:defRPr>
            </a:lvl1pPr>
          </a:lstStyle>
          <a:p>
            <a:r>
              <a:rPr lang="en-US" dirty="0"/>
              <a:t>SECTION DIVIDER: SECTION DESCRIPTION</a:t>
            </a:r>
          </a:p>
        </p:txBody>
      </p:sp>
      <p:sp>
        <p:nvSpPr>
          <p:cNvPr id="6" name="Footer Placeholder 5"/>
          <p:cNvSpPr>
            <a:spLocks noGrp="1"/>
          </p:cNvSpPr>
          <p:nvPr>
            <p:ph type="ftr" sz="quarter" idx="11"/>
          </p:nvPr>
        </p:nvSpPr>
        <p:spPr>
          <a:xfrm>
            <a:off x="681039" y="6291036"/>
            <a:ext cx="5943600" cy="365126"/>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7" name="Slide Number Placeholder 6"/>
          <p:cNvSpPr>
            <a:spLocks noGrp="1"/>
          </p:cNvSpPr>
          <p:nvPr>
            <p:ph type="sldNum" sz="quarter" idx="12"/>
          </p:nvPr>
        </p:nvSpPr>
        <p:spPr/>
        <p:txBody>
          <a:bodyPr/>
          <a:lstStyle/>
          <a:p>
            <a:fld id="{1172AE71-0FD9-413E-A828-75A09D2C0772}" type="slidenum">
              <a:rPr lang="en-ZA" smtClean="0"/>
              <a:t>‹#›</a:t>
            </a:fld>
            <a:endParaRPr lang="en-ZA"/>
          </a:p>
        </p:txBody>
      </p:sp>
      <p:sp>
        <p:nvSpPr>
          <p:cNvPr id="9" name="Rectangle: Top Corners Rounded 8">
            <a:extLst>
              <a:ext uri="{FF2B5EF4-FFF2-40B4-BE49-F238E27FC236}">
                <a16:creationId xmlns:a16="http://schemas.microsoft.com/office/drawing/2014/main" id="{9D8DE3A6-0122-4F16-B452-7237DF524FF7}"/>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 Placeholder 16">
            <a:extLst>
              <a:ext uri="{FF2B5EF4-FFF2-40B4-BE49-F238E27FC236}">
                <a16:creationId xmlns:a16="http://schemas.microsoft.com/office/drawing/2014/main" id="{42116357-256B-4B00-A042-61025F2D6BFF}"/>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Tree>
    <p:extLst>
      <p:ext uri="{BB962C8B-B14F-4D97-AF65-F5344CB8AC3E}">
        <p14:creationId xmlns:p14="http://schemas.microsoft.com/office/powerpoint/2010/main" val="1066082171"/>
      </p:ext>
    </p:extLst>
  </p:cSld>
  <p:clrMapOvr>
    <a:masterClrMapping/>
  </p:clrMapOvr>
  <p:extLst>
    <p:ext uri="{DCECCB84-F9BA-43D5-87BE-67443E8EF086}">
      <p15:sldGuideLst xmlns:p15="http://schemas.microsoft.com/office/powerpoint/2012/main">
        <p15:guide id="1" orient="horz" pos="2954" userDrawn="1">
          <p15:clr>
            <a:srgbClr val="FBAE40"/>
          </p15:clr>
        </p15:guide>
        <p15:guide id="2" pos="191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s Forma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1039" y="457200"/>
            <a:ext cx="7466675" cy="470848"/>
          </a:xfrm>
        </p:spPr>
        <p:txBody>
          <a:bodyPr anchor="b">
            <a:noAutofit/>
          </a:bodyPr>
          <a:lstStyle>
            <a:lvl1pPr>
              <a:defRPr sz="2800" b="1">
                <a:solidFill>
                  <a:srgbClr val="272361"/>
                </a:solidFill>
              </a:defRPr>
            </a:lvl1pPr>
          </a:lstStyle>
          <a:p>
            <a:r>
              <a:rPr lang="en-US" dirty="0"/>
              <a:t>Click to edit Master title style (Table Format)</a:t>
            </a:r>
          </a:p>
        </p:txBody>
      </p:sp>
      <p:sp>
        <p:nvSpPr>
          <p:cNvPr id="6" name="Footer Placeholder 5"/>
          <p:cNvSpPr>
            <a:spLocks noGrp="1"/>
          </p:cNvSpPr>
          <p:nvPr>
            <p:ph type="ftr" sz="quarter" idx="11"/>
          </p:nvPr>
        </p:nvSpPr>
        <p:spPr>
          <a:xfrm>
            <a:off x="681039" y="6291036"/>
            <a:ext cx="5943600" cy="365126"/>
          </a:xfrm>
          <a:prstGeom prst="rect">
            <a:avLst/>
          </a:prstGeom>
        </p:spPr>
        <p:txBody>
          <a:bodyPr/>
          <a:lstStyle>
            <a:lvl1pPr>
              <a:defRPr/>
            </a:lvl1pPr>
          </a:lstStyle>
          <a:p>
            <a:r>
              <a:rPr lang="en-ZA" dirty="0"/>
              <a:t>EMPOWERED TO </a:t>
            </a:r>
            <a:r>
              <a:rPr lang="en-ZA" b="1" dirty="0"/>
              <a:t>INFLUENCE</a:t>
            </a:r>
            <a:r>
              <a:rPr lang="en-ZA" dirty="0"/>
              <a:t> AND </a:t>
            </a:r>
            <a:r>
              <a:rPr lang="en-ZA" b="1" dirty="0"/>
              <a:t>INSPIRE.</a:t>
            </a:r>
          </a:p>
        </p:txBody>
      </p:sp>
      <p:sp>
        <p:nvSpPr>
          <p:cNvPr id="7" name="Slide Number Placeholder 6"/>
          <p:cNvSpPr>
            <a:spLocks noGrp="1"/>
          </p:cNvSpPr>
          <p:nvPr>
            <p:ph type="sldNum" sz="quarter" idx="12"/>
          </p:nvPr>
        </p:nvSpPr>
        <p:spPr/>
        <p:txBody>
          <a:bodyPr/>
          <a:lstStyle/>
          <a:p>
            <a:fld id="{1172AE71-0FD9-413E-A828-75A09D2C0772}" type="slidenum">
              <a:rPr lang="en-ZA" smtClean="0"/>
              <a:t>‹#›</a:t>
            </a:fld>
            <a:endParaRPr lang="en-ZA"/>
          </a:p>
        </p:txBody>
      </p:sp>
      <p:sp>
        <p:nvSpPr>
          <p:cNvPr id="9" name="Rectangle: Top Corners Rounded 8">
            <a:extLst>
              <a:ext uri="{FF2B5EF4-FFF2-40B4-BE49-F238E27FC236}">
                <a16:creationId xmlns:a16="http://schemas.microsoft.com/office/drawing/2014/main" id="{F8E0D596-EED6-44AC-B28C-312C339078FF}"/>
              </a:ext>
            </a:extLst>
          </p:cNvPr>
          <p:cNvSpPr/>
          <p:nvPr userDrawn="1"/>
        </p:nvSpPr>
        <p:spPr>
          <a:xfrm rot="16200000">
            <a:off x="8077201" y="2866029"/>
            <a:ext cx="3043451" cy="614149"/>
          </a:xfrm>
          <a:prstGeom prst="round2SameRect">
            <a:avLst/>
          </a:prstGeom>
          <a:solidFill>
            <a:srgbClr val="2723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 Placeholder 16">
            <a:extLst>
              <a:ext uri="{FF2B5EF4-FFF2-40B4-BE49-F238E27FC236}">
                <a16:creationId xmlns:a16="http://schemas.microsoft.com/office/drawing/2014/main" id="{7B62878D-983C-4D6D-90A7-21F177DB22F4}"/>
              </a:ext>
            </a:extLst>
          </p:cNvPr>
          <p:cNvSpPr>
            <a:spLocks noGrp="1"/>
          </p:cNvSpPr>
          <p:nvPr>
            <p:ph type="body" sz="quarter" idx="13" hasCustomPrompt="1"/>
          </p:nvPr>
        </p:nvSpPr>
        <p:spPr>
          <a:xfrm>
            <a:off x="9291638" y="1651000"/>
            <a:ext cx="474662" cy="3043238"/>
          </a:xfrm>
        </p:spPr>
        <p:txBody>
          <a:bodyPr vert="vert270" anchor="ctr">
            <a:noAutofit/>
          </a:bodyPr>
          <a:lstStyle>
            <a:lvl1pPr marL="0" indent="0" algn="ctr">
              <a:buNone/>
              <a:defRPr sz="12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dirty="0"/>
              <a:t>SLIDE LABELLING (OPTIONAL)</a:t>
            </a:r>
            <a:endParaRPr lang="en-ZA" dirty="0"/>
          </a:p>
        </p:txBody>
      </p:sp>
      <p:sp>
        <p:nvSpPr>
          <p:cNvPr id="22" name="Text Placeholder 21">
            <a:extLst>
              <a:ext uri="{FF2B5EF4-FFF2-40B4-BE49-F238E27FC236}">
                <a16:creationId xmlns:a16="http://schemas.microsoft.com/office/drawing/2014/main" id="{71E586FA-F023-418E-9122-59EA9F314EDB}"/>
              </a:ext>
            </a:extLst>
          </p:cNvPr>
          <p:cNvSpPr>
            <a:spLocks noGrp="1"/>
          </p:cNvSpPr>
          <p:nvPr>
            <p:ph type="body" sz="quarter" idx="14" hasCustomPrompt="1"/>
          </p:nvPr>
        </p:nvSpPr>
        <p:spPr>
          <a:xfrm>
            <a:off x="681038" y="1169988"/>
            <a:ext cx="8470900" cy="422275"/>
          </a:xfrm>
        </p:spPr>
        <p:txBody>
          <a:bodyPr anchor="ctr">
            <a:normAutofit/>
          </a:bodyPr>
          <a:lstStyle>
            <a:lvl1pPr marL="0" indent="0" algn="ctr">
              <a:buNone/>
              <a:defRPr sz="1800">
                <a:solidFill>
                  <a:srgbClr val="FAAE1A"/>
                </a:solidFill>
              </a:defRPr>
            </a:lvl1pPr>
          </a:lstStyle>
          <a:p>
            <a:pPr lvl="0"/>
            <a:r>
              <a:rPr lang="en-US" dirty="0"/>
              <a:t>TABLE/S TITLE: THE DESCRIPTION/S</a:t>
            </a:r>
            <a:endParaRPr lang="en-ZA" dirty="0"/>
          </a:p>
        </p:txBody>
      </p:sp>
      <p:sp>
        <p:nvSpPr>
          <p:cNvPr id="24" name="Table Placeholder 23">
            <a:extLst>
              <a:ext uri="{FF2B5EF4-FFF2-40B4-BE49-F238E27FC236}">
                <a16:creationId xmlns:a16="http://schemas.microsoft.com/office/drawing/2014/main" id="{E976801B-F073-402B-921D-69A415678DB9}"/>
              </a:ext>
            </a:extLst>
          </p:cNvPr>
          <p:cNvSpPr>
            <a:spLocks noGrp="1"/>
          </p:cNvSpPr>
          <p:nvPr>
            <p:ph type="tbl" sz="quarter" idx="15"/>
          </p:nvPr>
        </p:nvSpPr>
        <p:spPr>
          <a:xfrm>
            <a:off x="681038" y="1752600"/>
            <a:ext cx="8470900" cy="4424363"/>
          </a:xfrm>
        </p:spPr>
        <p:txBody>
          <a:bodyPr/>
          <a:lstStyle/>
          <a:p>
            <a:endParaRPr lang="en-ZA"/>
          </a:p>
        </p:txBody>
      </p:sp>
    </p:spTree>
    <p:extLst>
      <p:ext uri="{BB962C8B-B14F-4D97-AF65-F5344CB8AC3E}">
        <p14:creationId xmlns:p14="http://schemas.microsoft.com/office/powerpoint/2010/main" val="2394384765"/>
      </p:ext>
    </p:extLst>
  </p:cSld>
  <p:clrMapOvr>
    <a:masterClrMapping/>
  </p:clrMapOvr>
  <p:extLst>
    <p:ext uri="{DCECCB84-F9BA-43D5-87BE-67443E8EF086}">
      <p15:sldGuideLst xmlns:p15="http://schemas.microsoft.com/office/powerpoint/2012/main">
        <p15:guide id="1" orient="horz" pos="731" userDrawn="1">
          <p15:clr>
            <a:srgbClr val="FBAE40"/>
          </p15:clr>
        </p15:guide>
        <p15:guide id="2" pos="577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7.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81039" y="6291036"/>
            <a:ext cx="5943600" cy="430441"/>
          </a:xfrm>
          <a:prstGeom prst="rect">
            <a:avLst/>
          </a:prstGeom>
        </p:spPr>
        <p:txBody>
          <a:bodyPr vert="horz" lIns="91440" tIns="45720" rIns="91440" bIns="45720" rtlCol="0" anchor="ctr"/>
          <a:lstStyle>
            <a:lvl1pPr algn="l">
              <a:defRPr sz="1200">
                <a:solidFill>
                  <a:srgbClr val="272361"/>
                </a:solidFill>
              </a:defRPr>
            </a:lvl1pPr>
          </a:lstStyle>
          <a:p>
            <a:r>
              <a:rPr lang="en-ZA" dirty="0"/>
              <a:t>EMPOWERED TO </a:t>
            </a:r>
            <a:r>
              <a:rPr lang="en-ZA" b="1" dirty="0"/>
              <a:t>INFLUENCE</a:t>
            </a:r>
            <a:r>
              <a:rPr lang="en-ZA" dirty="0"/>
              <a:t> AND </a:t>
            </a:r>
            <a:r>
              <a:rPr lang="en-ZA" b="1" dirty="0"/>
              <a:t>INSPIRE.</a:t>
            </a:r>
          </a:p>
        </p:txBody>
      </p:sp>
      <p:sp>
        <p:nvSpPr>
          <p:cNvPr id="6" name="Slide Number Placeholder 5"/>
          <p:cNvSpPr>
            <a:spLocks noGrp="1"/>
          </p:cNvSpPr>
          <p:nvPr>
            <p:ph type="sldNum" sz="quarter" idx="4"/>
          </p:nvPr>
        </p:nvSpPr>
        <p:spPr>
          <a:xfrm>
            <a:off x="6996112" y="6291037"/>
            <a:ext cx="2487521" cy="365125"/>
          </a:xfrm>
          <a:prstGeom prst="rect">
            <a:avLst/>
          </a:prstGeom>
        </p:spPr>
        <p:txBody>
          <a:bodyPr vert="horz" lIns="91440" tIns="45720" rIns="91440" bIns="45720" rtlCol="0" anchor="ctr"/>
          <a:lstStyle>
            <a:lvl1pPr algn="r">
              <a:defRPr sz="1100" b="1">
                <a:solidFill>
                  <a:srgbClr val="272361"/>
                </a:solidFill>
              </a:defRPr>
            </a:lvl1pPr>
          </a:lstStyle>
          <a:p>
            <a:fld id="{1172AE71-0FD9-413E-A828-75A09D2C0772}" type="slidenum">
              <a:rPr lang="en-ZA" smtClean="0"/>
              <a:pPr/>
              <a:t>‹#›</a:t>
            </a:fld>
            <a:endParaRPr lang="en-ZA" dirty="0"/>
          </a:p>
        </p:txBody>
      </p:sp>
    </p:spTree>
    <p:extLst>
      <p:ext uri="{BB962C8B-B14F-4D97-AF65-F5344CB8AC3E}">
        <p14:creationId xmlns:p14="http://schemas.microsoft.com/office/powerpoint/2010/main" val="2668969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57249D-0059-43B1-911A-1578730A7F70}"/>
              </a:ext>
            </a:extLst>
          </p:cNvPr>
          <p:cNvSpPr>
            <a:spLocks noGrp="1"/>
          </p:cNvSpPr>
          <p:nvPr>
            <p:ph type="title"/>
          </p:nvPr>
        </p:nvSpPr>
        <p:spPr>
          <a:xfrm>
            <a:off x="681038" y="365129"/>
            <a:ext cx="8543925"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id="{201DFA07-553A-4F77-A093-01D877A692F2}"/>
              </a:ext>
            </a:extLst>
          </p:cNvPr>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id="{40404CBC-1324-408F-92A9-1292467C0F56}"/>
              </a:ext>
            </a:extLst>
          </p:cNvPr>
          <p:cNvSpPr>
            <a:spLocks noGrp="1"/>
          </p:cNvSpPr>
          <p:nvPr>
            <p:ph type="dt" sz="half" idx="2"/>
          </p:nvPr>
        </p:nvSpPr>
        <p:spPr>
          <a:xfrm>
            <a:off x="681038" y="6356355"/>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10C125-7D56-4C54-8AD5-3B1880E3B4C5}" type="datetimeFigureOut">
              <a:rPr lang="en-ZA" smtClean="0"/>
              <a:t>2021/10/11</a:t>
            </a:fld>
            <a:endParaRPr lang="en-ZA"/>
          </a:p>
        </p:txBody>
      </p:sp>
      <p:sp>
        <p:nvSpPr>
          <p:cNvPr id="5" name="Footer Placeholder 4">
            <a:extLst>
              <a:ext uri="{FF2B5EF4-FFF2-40B4-BE49-F238E27FC236}">
                <a16:creationId xmlns:a16="http://schemas.microsoft.com/office/drawing/2014/main" id="{691955A9-A9CD-4CA8-821E-6BDC07AAA430}"/>
              </a:ext>
            </a:extLst>
          </p:cNvPr>
          <p:cNvSpPr>
            <a:spLocks noGrp="1"/>
          </p:cNvSpPr>
          <p:nvPr>
            <p:ph type="ftr" sz="quarter" idx="3"/>
          </p:nvPr>
        </p:nvSpPr>
        <p:spPr>
          <a:xfrm>
            <a:off x="3281363" y="6356355"/>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id="{D2335318-2880-481D-BFBF-87650F07FDA4}"/>
              </a:ext>
            </a:extLst>
          </p:cNvPr>
          <p:cNvSpPr>
            <a:spLocks noGrp="1"/>
          </p:cNvSpPr>
          <p:nvPr>
            <p:ph type="sldNum" sz="quarter" idx="4"/>
          </p:nvPr>
        </p:nvSpPr>
        <p:spPr>
          <a:xfrm>
            <a:off x="6996113" y="6356355"/>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036F09-63B2-46E6-BF60-446F1E582475}" type="slidenum">
              <a:rPr lang="en-ZA" smtClean="0"/>
              <a:t>‹#›</a:t>
            </a:fld>
            <a:endParaRPr lang="en-ZA"/>
          </a:p>
        </p:txBody>
      </p:sp>
      <p:pic>
        <p:nvPicPr>
          <p:cNvPr id="8" name="Picture 7">
            <a:extLst>
              <a:ext uri="{FF2B5EF4-FFF2-40B4-BE49-F238E27FC236}">
                <a16:creationId xmlns:a16="http://schemas.microsoft.com/office/drawing/2014/main" id="{294AFB3E-8B36-440E-88F9-6AC0F03D379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Tree>
    <p:extLst>
      <p:ext uri="{BB962C8B-B14F-4D97-AF65-F5344CB8AC3E}">
        <p14:creationId xmlns:p14="http://schemas.microsoft.com/office/powerpoint/2010/main" val="50404601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file:///C:\Users\nhlanhlas\OneDrive%20-%20inseta.org.za\Desktop\Enrol%20TVET%20SETMIS%20REPORT.xlsx" TargetMode="External"/><Relationship Id="rId7" Type="http://schemas.openxmlformats.org/officeDocument/2006/relationships/oleObject" Target="file:///C:\Users\nhlanhlas\OneDrive%20-%20inseta.org.za\Desktop\POPI%20Act%20Consent%20Form.docx"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file:///C:\Users\nhlanhlas\OneDrive%20-%20inseta.org.za\Desktop\WPBLPA%20Form%202021%20-WIL%20TVET.docx" TargetMode="Externa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2D9A0-9989-42FA-863F-F6BC7F419263}"/>
              </a:ext>
            </a:extLst>
          </p:cNvPr>
          <p:cNvSpPr>
            <a:spLocks noGrp="1"/>
          </p:cNvSpPr>
          <p:nvPr>
            <p:ph type="title"/>
          </p:nvPr>
        </p:nvSpPr>
        <p:spPr>
          <a:xfrm>
            <a:off x="379141" y="4237463"/>
            <a:ext cx="8954429" cy="2222096"/>
          </a:xfrm>
        </p:spPr>
        <p:txBody>
          <a:bodyPr>
            <a:noAutofit/>
          </a:bodyPr>
          <a:lstStyle/>
          <a:p>
            <a:pPr algn="ctr"/>
            <a:r>
              <a:rPr lang="en-US" b="1" dirty="0">
                <a:latin typeface="+mn-lt"/>
              </a:rPr>
              <a:t>STAKEHOLDER COMPLIANCE WORKSHOP</a:t>
            </a:r>
            <a:br>
              <a:rPr lang="en-US" b="1" dirty="0">
                <a:latin typeface="+mn-lt"/>
              </a:rPr>
            </a:br>
            <a:r>
              <a:rPr lang="en-US" b="1" dirty="0">
                <a:latin typeface="+mn-lt"/>
              </a:rPr>
              <a:t>LD: STRATEGIC PROGRAMMES</a:t>
            </a:r>
            <a:br>
              <a:rPr lang="en-US" b="1" dirty="0">
                <a:latin typeface="+mn-lt"/>
              </a:rPr>
            </a:br>
            <a:r>
              <a:rPr lang="en-US" b="1" dirty="0">
                <a:latin typeface="+mn-lt"/>
              </a:rPr>
              <a:t>11 OCT 2021</a:t>
            </a:r>
            <a:br>
              <a:rPr lang="en-US" sz="4400" b="1" dirty="0"/>
            </a:br>
            <a:endParaRPr lang="en-ZA" sz="4400" b="1" dirty="0"/>
          </a:p>
        </p:txBody>
      </p:sp>
    </p:spTree>
    <p:extLst>
      <p:ext uri="{BB962C8B-B14F-4D97-AF65-F5344CB8AC3E}">
        <p14:creationId xmlns:p14="http://schemas.microsoft.com/office/powerpoint/2010/main" val="3921610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5E7C4-17EA-4B55-A848-CD17C02ACDEB}"/>
              </a:ext>
            </a:extLst>
          </p:cNvPr>
          <p:cNvSpPr>
            <a:spLocks noGrp="1"/>
          </p:cNvSpPr>
          <p:nvPr>
            <p:ph type="title"/>
          </p:nvPr>
        </p:nvSpPr>
        <p:spPr/>
        <p:txBody>
          <a:bodyPr/>
          <a:lstStyle/>
          <a:p>
            <a:pPr algn="ctr"/>
            <a:r>
              <a:rPr lang="en-ZA" dirty="0">
                <a:latin typeface="+mn-lt"/>
              </a:rPr>
              <a:t>COMPLIANCE DOCUMENTS (Cont.): </a:t>
            </a:r>
          </a:p>
        </p:txBody>
      </p:sp>
      <p:sp>
        <p:nvSpPr>
          <p:cNvPr id="3" name="Footer Placeholder 2">
            <a:extLst>
              <a:ext uri="{FF2B5EF4-FFF2-40B4-BE49-F238E27FC236}">
                <a16:creationId xmlns:a16="http://schemas.microsoft.com/office/drawing/2014/main" id="{5ADA2ADB-AEEF-4C68-8028-94352EB84048}"/>
              </a:ext>
            </a:extLst>
          </p:cNvPr>
          <p:cNvSpPr>
            <a:spLocks noGrp="1"/>
          </p:cNvSpPr>
          <p:nvPr>
            <p:ph type="ftr" sz="quarter" idx="11"/>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404039BF-6E03-4C15-A921-2AC9600FE97C}"/>
              </a:ext>
            </a:extLst>
          </p:cNvPr>
          <p:cNvSpPr>
            <a:spLocks noGrp="1"/>
          </p:cNvSpPr>
          <p:nvPr>
            <p:ph type="sldNum" sz="quarter" idx="12"/>
          </p:nvPr>
        </p:nvSpPr>
        <p:spPr/>
        <p:txBody>
          <a:bodyPr/>
          <a:lstStyle/>
          <a:p>
            <a:fld id="{1172AE71-0FD9-413E-A828-75A09D2C0772}" type="slidenum">
              <a:rPr lang="en-ZA" smtClean="0"/>
              <a:t>10</a:t>
            </a:fld>
            <a:endParaRPr lang="en-ZA"/>
          </a:p>
        </p:txBody>
      </p:sp>
      <p:sp>
        <p:nvSpPr>
          <p:cNvPr id="6" name="Text Placeholder 5">
            <a:extLst>
              <a:ext uri="{FF2B5EF4-FFF2-40B4-BE49-F238E27FC236}">
                <a16:creationId xmlns:a16="http://schemas.microsoft.com/office/drawing/2014/main" id="{D2100FF6-65D1-4F49-9BD5-1EE3EA5AF914}"/>
              </a:ext>
            </a:extLst>
          </p:cNvPr>
          <p:cNvSpPr>
            <a:spLocks noGrp="1"/>
          </p:cNvSpPr>
          <p:nvPr>
            <p:ph type="body" sz="quarter" idx="13"/>
          </p:nvPr>
        </p:nvSpPr>
        <p:spPr/>
        <p:txBody>
          <a:bodyPr/>
          <a:lstStyle/>
          <a:p>
            <a:endParaRPr lang="en-ZA"/>
          </a:p>
        </p:txBody>
      </p:sp>
      <p:graphicFrame>
        <p:nvGraphicFramePr>
          <p:cNvPr id="19" name="Content Placeholder 18">
            <a:extLst>
              <a:ext uri="{FF2B5EF4-FFF2-40B4-BE49-F238E27FC236}">
                <a16:creationId xmlns:a16="http://schemas.microsoft.com/office/drawing/2014/main" id="{1A1620EA-23C5-4F87-A71A-3C296CF68091}"/>
              </a:ext>
            </a:extLst>
          </p:cNvPr>
          <p:cNvGraphicFramePr>
            <a:graphicFrameLocks noGrp="1" noChangeAspect="1"/>
          </p:cNvGraphicFramePr>
          <p:nvPr>
            <p:ph idx="1"/>
            <p:extLst>
              <p:ext uri="{D42A27DB-BD31-4B8C-83A1-F6EECF244321}">
                <p14:modId xmlns:p14="http://schemas.microsoft.com/office/powerpoint/2010/main" val="3374896619"/>
              </p:ext>
            </p:extLst>
          </p:nvPr>
        </p:nvGraphicFramePr>
        <p:xfrm>
          <a:off x="797731" y="1884557"/>
          <a:ext cx="1639344" cy="2029522"/>
        </p:xfrm>
        <a:graphic>
          <a:graphicData uri="http://schemas.openxmlformats.org/presentationml/2006/ole">
            <mc:AlternateContent xmlns:mc="http://schemas.openxmlformats.org/markup-compatibility/2006">
              <mc:Choice xmlns:v="urn:schemas-microsoft-com:vml" Requires="v">
                <p:oleObj spid="_x0000_s1026" name="Worksheet" showAsIcon="1" r:id="rId3" imgW="914597" imgH="806311" progId="Excel.Sheet.12">
                  <p:link updateAutomatic="1"/>
                </p:oleObj>
              </mc:Choice>
              <mc:Fallback>
                <p:oleObj name="Worksheet" showAsIcon="1" r:id="rId3" imgW="914597" imgH="806311" progId="Excel.Sheet.12">
                  <p:link updateAutomatic="1"/>
                  <p:pic>
                    <p:nvPicPr>
                      <p:cNvPr id="19" name="Content Placeholder 18">
                        <a:extLst>
                          <a:ext uri="{FF2B5EF4-FFF2-40B4-BE49-F238E27FC236}">
                            <a16:creationId xmlns:a16="http://schemas.microsoft.com/office/drawing/2014/main" id="{1A1620EA-23C5-4F87-A71A-3C296CF68091}"/>
                          </a:ext>
                        </a:extLst>
                      </p:cNvPr>
                      <p:cNvPicPr/>
                      <p:nvPr/>
                    </p:nvPicPr>
                    <p:blipFill>
                      <a:blip r:embed="rId4"/>
                      <a:stretch>
                        <a:fillRect/>
                      </a:stretch>
                    </p:blipFill>
                    <p:spPr>
                      <a:xfrm>
                        <a:off x="797731" y="1884557"/>
                        <a:ext cx="1639344" cy="2029522"/>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3532A872-A0A3-4DEC-AC3C-B54E4D7C98F0}"/>
              </a:ext>
            </a:extLst>
          </p:cNvPr>
          <p:cNvGraphicFramePr>
            <a:graphicFrameLocks noChangeAspect="1"/>
          </p:cNvGraphicFramePr>
          <p:nvPr>
            <p:extLst>
              <p:ext uri="{D42A27DB-BD31-4B8C-83A1-F6EECF244321}">
                <p14:modId xmlns:p14="http://schemas.microsoft.com/office/powerpoint/2010/main" val="3114599591"/>
              </p:ext>
            </p:extLst>
          </p:nvPr>
        </p:nvGraphicFramePr>
        <p:xfrm>
          <a:off x="3232231" y="1884557"/>
          <a:ext cx="1314099" cy="2286776"/>
        </p:xfrm>
        <a:graphic>
          <a:graphicData uri="http://schemas.openxmlformats.org/presentationml/2006/ole">
            <mc:AlternateContent xmlns:mc="http://schemas.openxmlformats.org/markup-compatibility/2006">
              <mc:Choice xmlns:v="urn:schemas-microsoft-com:vml" Requires="v">
                <p:oleObj spid="_x0000_s1027" name="Document" showAsIcon="1" r:id="rId5" imgW="914597" imgH="806311" progId="Word.Document.12">
                  <p:link updateAutomatic="1"/>
                </p:oleObj>
              </mc:Choice>
              <mc:Fallback>
                <p:oleObj name="Document" showAsIcon="1" r:id="rId5" imgW="914597" imgH="806311" progId="Word.Document.12">
                  <p:link updateAutomatic="1"/>
                  <p:pic>
                    <p:nvPicPr>
                      <p:cNvPr id="20" name="Object 19">
                        <a:extLst>
                          <a:ext uri="{FF2B5EF4-FFF2-40B4-BE49-F238E27FC236}">
                            <a16:creationId xmlns:a16="http://schemas.microsoft.com/office/drawing/2014/main" id="{3532A872-A0A3-4DEC-AC3C-B54E4D7C98F0}"/>
                          </a:ext>
                        </a:extLst>
                      </p:cNvPr>
                      <p:cNvPicPr/>
                      <p:nvPr/>
                    </p:nvPicPr>
                    <p:blipFill>
                      <a:blip r:embed="rId6"/>
                      <a:stretch>
                        <a:fillRect/>
                      </a:stretch>
                    </p:blipFill>
                    <p:spPr>
                      <a:xfrm>
                        <a:off x="3232231" y="1884557"/>
                        <a:ext cx="1314099" cy="2286776"/>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A84DAA23-DCB3-4CBE-B900-5FA8B81A91A4}"/>
              </a:ext>
            </a:extLst>
          </p:cNvPr>
          <p:cNvGraphicFramePr>
            <a:graphicFrameLocks noChangeAspect="1"/>
          </p:cNvGraphicFramePr>
          <p:nvPr>
            <p:extLst>
              <p:ext uri="{D42A27DB-BD31-4B8C-83A1-F6EECF244321}">
                <p14:modId xmlns:p14="http://schemas.microsoft.com/office/powerpoint/2010/main" val="2486723738"/>
              </p:ext>
            </p:extLst>
          </p:nvPr>
        </p:nvGraphicFramePr>
        <p:xfrm>
          <a:off x="5195424" y="1884557"/>
          <a:ext cx="1483927" cy="2286776"/>
        </p:xfrm>
        <a:graphic>
          <a:graphicData uri="http://schemas.openxmlformats.org/presentationml/2006/ole">
            <mc:AlternateContent xmlns:mc="http://schemas.openxmlformats.org/markup-compatibility/2006">
              <mc:Choice xmlns:v="urn:schemas-microsoft-com:vml" Requires="v">
                <p:oleObj spid="_x0000_s1028" name="Document" showAsIcon="1" r:id="rId7" imgW="914597" imgH="806311" progId="Word.Document.12">
                  <p:link updateAutomatic="1"/>
                </p:oleObj>
              </mc:Choice>
              <mc:Fallback>
                <p:oleObj name="Document" showAsIcon="1" r:id="rId7" imgW="914597" imgH="806311" progId="Word.Document.12">
                  <p:link updateAutomatic="1"/>
                  <p:pic>
                    <p:nvPicPr>
                      <p:cNvPr id="21" name="Object 20">
                        <a:extLst>
                          <a:ext uri="{FF2B5EF4-FFF2-40B4-BE49-F238E27FC236}">
                            <a16:creationId xmlns:a16="http://schemas.microsoft.com/office/drawing/2014/main" id="{A84DAA23-DCB3-4CBE-B900-5FA8B81A91A4}"/>
                          </a:ext>
                        </a:extLst>
                      </p:cNvPr>
                      <p:cNvPicPr/>
                      <p:nvPr/>
                    </p:nvPicPr>
                    <p:blipFill>
                      <a:blip r:embed="rId8"/>
                      <a:stretch>
                        <a:fillRect/>
                      </a:stretch>
                    </p:blipFill>
                    <p:spPr>
                      <a:xfrm>
                        <a:off x="5195424" y="1884557"/>
                        <a:ext cx="1483927" cy="2286776"/>
                      </a:xfrm>
                      <a:prstGeom prst="rect">
                        <a:avLst/>
                      </a:prstGeom>
                    </p:spPr>
                  </p:pic>
                </p:oleObj>
              </mc:Fallback>
            </mc:AlternateContent>
          </a:graphicData>
        </a:graphic>
      </p:graphicFrame>
    </p:spTree>
    <p:extLst>
      <p:ext uri="{BB962C8B-B14F-4D97-AF65-F5344CB8AC3E}">
        <p14:creationId xmlns:p14="http://schemas.microsoft.com/office/powerpoint/2010/main" val="2301920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6691-A728-4E39-939F-B6661BC37015}"/>
              </a:ext>
            </a:extLst>
          </p:cNvPr>
          <p:cNvSpPr>
            <a:spLocks noGrp="1"/>
          </p:cNvSpPr>
          <p:nvPr>
            <p:ph type="title"/>
          </p:nvPr>
        </p:nvSpPr>
        <p:spPr/>
        <p:txBody>
          <a:bodyPr/>
          <a:lstStyle/>
          <a:p>
            <a:pPr algn="ctr"/>
            <a:r>
              <a:rPr lang="en-ZA" dirty="0">
                <a:latin typeface="+mn-lt"/>
              </a:rPr>
              <a:t>WORK READINESS PROGRAMME: </a:t>
            </a:r>
          </a:p>
        </p:txBody>
      </p:sp>
      <p:sp>
        <p:nvSpPr>
          <p:cNvPr id="3" name="Footer Placeholder 2">
            <a:extLst>
              <a:ext uri="{FF2B5EF4-FFF2-40B4-BE49-F238E27FC236}">
                <a16:creationId xmlns:a16="http://schemas.microsoft.com/office/drawing/2014/main" id="{BE1B6BDB-5678-4500-A979-09060E8FE4F5}"/>
              </a:ext>
            </a:extLst>
          </p:cNvPr>
          <p:cNvSpPr>
            <a:spLocks noGrp="1"/>
          </p:cNvSpPr>
          <p:nvPr>
            <p:ph type="ftr" sz="quarter" idx="11"/>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FF8F5DB7-0B3D-4E0F-8825-F0253403D2DC}"/>
              </a:ext>
            </a:extLst>
          </p:cNvPr>
          <p:cNvSpPr>
            <a:spLocks noGrp="1"/>
          </p:cNvSpPr>
          <p:nvPr>
            <p:ph type="sldNum" sz="quarter" idx="12"/>
          </p:nvPr>
        </p:nvSpPr>
        <p:spPr/>
        <p:txBody>
          <a:bodyPr/>
          <a:lstStyle/>
          <a:p>
            <a:fld id="{1172AE71-0FD9-413E-A828-75A09D2C0772}" type="slidenum">
              <a:rPr lang="en-ZA" smtClean="0"/>
              <a:t>11</a:t>
            </a:fld>
            <a:endParaRPr lang="en-ZA"/>
          </a:p>
        </p:txBody>
      </p:sp>
      <p:sp>
        <p:nvSpPr>
          <p:cNvPr id="5" name="Content Placeholder 4">
            <a:extLst>
              <a:ext uri="{FF2B5EF4-FFF2-40B4-BE49-F238E27FC236}">
                <a16:creationId xmlns:a16="http://schemas.microsoft.com/office/drawing/2014/main" id="{F159A9AE-4317-4361-84AB-AB756470465A}"/>
              </a:ext>
            </a:extLst>
          </p:cNvPr>
          <p:cNvSpPr>
            <a:spLocks noGrp="1"/>
          </p:cNvSpPr>
          <p:nvPr>
            <p:ph idx="1"/>
          </p:nvPr>
        </p:nvSpPr>
        <p:spPr>
          <a:xfrm>
            <a:off x="22570" y="914400"/>
            <a:ext cx="8173576" cy="5269825"/>
          </a:xfrm>
        </p:spPr>
        <p:txBody>
          <a:bodyPr>
            <a:normAutofit/>
          </a:bodyPr>
          <a:lstStyle/>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GB" sz="1600" b="1" i="0" u="none" strike="noStrike" kern="1200" cap="none" spc="0" normalizeH="0" baseline="0" noProof="0" dirty="0">
                <a:ln>
                  <a:noFill/>
                </a:ln>
                <a:solidFill>
                  <a:srgbClr val="272361"/>
                </a:solidFill>
                <a:effectLst/>
                <a:uLnTx/>
                <a:uFillTx/>
                <a:latin typeface="Calibri" panose="020F0502020204030204"/>
                <a:ea typeface="+mn-ea"/>
                <a:cs typeface="+mn-cs"/>
              </a:rPr>
              <a:t>TVET College Work Readiness Programme - </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TVET College Learners are funded for a Work Readiness Programme in line with their funding for the Work Integrated Learning Programme to prepare learners for the World of Work by exposing them to various skills set required to transition from Learner to Employee. The skills set the learners are exposed to include soft skills and computer skills, industry expects are invited for presentation to assist learners to adjust easier to the World of Work. </a:t>
            </a:r>
            <a:r>
              <a:rPr kumimoji="0" lang="en-GB" sz="1600" b="1" i="0" u="none" strike="noStrike" kern="1200" cap="none" spc="0" normalizeH="0" baseline="0" noProof="0" dirty="0">
                <a:ln>
                  <a:noFill/>
                </a:ln>
                <a:solidFill>
                  <a:srgbClr val="272361"/>
                </a:solidFill>
                <a:effectLst/>
                <a:uLnTx/>
                <a:uFillTx/>
                <a:latin typeface="Calibri" panose="020F0502020204030204"/>
                <a:ea typeface="+mn-ea"/>
                <a:cs typeface="+mn-cs"/>
              </a:rPr>
              <a:t>(Non – Accredited)</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en-GB" dirty="0">
                <a:latin typeface="Calibri" panose="020F0502020204030204"/>
              </a:rPr>
              <a:t>Funding			: </a:t>
            </a:r>
            <a:r>
              <a:rPr lang="en-GB" b="0" dirty="0">
                <a:latin typeface="Calibri" panose="020F0502020204030204"/>
              </a:rPr>
              <a:t>R6000.00 Per Learner </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en-GB" dirty="0">
                <a:latin typeface="Calibri" panose="020F0502020204030204"/>
              </a:rPr>
              <a:t>Duration			: </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10 days</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lang="en-GB" dirty="0">
                <a:latin typeface="Calibri" panose="020F0502020204030204"/>
              </a:rPr>
              <a:t>Implementation		: </a:t>
            </a:r>
            <a:r>
              <a:rPr lang="en-GB" b="0" dirty="0">
                <a:latin typeface="Calibri" panose="020F0502020204030204"/>
              </a:rPr>
              <a:t>The TVET College may solicit the services of an External 			 or Implement on their own. </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GB" sz="1600" i="0" u="none" strike="noStrike" kern="1200" cap="none" spc="0" normalizeH="0" baseline="0" noProof="0" dirty="0">
                <a:ln>
                  <a:noFill/>
                </a:ln>
                <a:solidFill>
                  <a:srgbClr val="272361"/>
                </a:solidFill>
                <a:effectLst/>
                <a:uLnTx/>
                <a:uFillTx/>
                <a:latin typeface="Calibri" panose="020F0502020204030204"/>
                <a:ea typeface="+mn-ea"/>
                <a:cs typeface="+mn-cs"/>
              </a:rPr>
              <a:t>Implementation Period	:</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The Programme must be implemented no later than 3 months 			</a:t>
            </a:r>
            <a:r>
              <a:rPr lang="en-GB" b="0" dirty="0">
                <a:latin typeface="Calibri" panose="020F0502020204030204"/>
              </a:rPr>
              <a:t>after</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 the commencement of WIL Placement and may form part 			of the Induction Programme</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GB" sz="1600" i="0" u="none" strike="noStrike" kern="1200" cap="none" spc="0" normalizeH="0" baseline="0" noProof="0" dirty="0">
                <a:ln>
                  <a:noFill/>
                </a:ln>
                <a:solidFill>
                  <a:srgbClr val="272361"/>
                </a:solidFill>
                <a:effectLst/>
                <a:uLnTx/>
                <a:uFillTx/>
                <a:latin typeface="Calibri" panose="020F0502020204030204"/>
                <a:ea typeface="+mn-ea"/>
                <a:cs typeface="+mn-cs"/>
              </a:rPr>
              <a:t>Required Documents		:</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Work Readiness Content or Manual for approval, Work 			Readiness Roll Out Plan and Work Readiness Risk Matrix (All 			documents should be submitted 2 weeks prior 				commencement of the Programme </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GB" sz="1600" i="0" u="none" strike="noStrike" kern="1200" cap="none" spc="0" normalizeH="0" baseline="0" noProof="0" dirty="0">
                <a:ln>
                  <a:noFill/>
                </a:ln>
                <a:solidFill>
                  <a:srgbClr val="272361"/>
                </a:solidFill>
                <a:effectLst/>
                <a:uLnTx/>
                <a:uFillTx/>
                <a:latin typeface="Calibri" panose="020F0502020204030204"/>
                <a:ea typeface="+mn-ea"/>
                <a:cs typeface="+mn-cs"/>
              </a:rPr>
              <a:t>Main Focus Points of WRP:	:</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Computer Skills</a:t>
            </a:r>
            <a:r>
              <a:rPr lang="en-GB" b="0" dirty="0">
                <a:latin typeface="Calibri" panose="020F0502020204030204"/>
              </a:rPr>
              <a:t>, </a:t>
            </a:r>
            <a:r>
              <a:rPr kumimoji="0" lang="en-GB" sz="1600" b="0" i="0" u="none" strike="noStrike" kern="1200" cap="none" spc="0" normalizeH="0" baseline="0" noProof="0" dirty="0">
                <a:ln>
                  <a:noFill/>
                </a:ln>
                <a:solidFill>
                  <a:srgbClr val="272361"/>
                </a:solidFill>
                <a:effectLst/>
                <a:uLnTx/>
                <a:uFillTx/>
                <a:latin typeface="Calibri" panose="020F0502020204030204"/>
                <a:ea typeface="+mn-ea"/>
                <a:cs typeface="+mn-cs"/>
              </a:rPr>
              <a:t>Workplace Etiquette </a:t>
            </a:r>
          </a:p>
          <a:p>
            <a:pPr marL="0" marR="0" lvl="0" indent="0" algn="l" defTabSz="914400" rtl="0" eaLnBrk="1" fontAlgn="auto" latinLnBrk="0" hangingPunct="1">
              <a:lnSpc>
                <a:spcPct val="90000"/>
              </a:lnSpc>
              <a:spcBef>
                <a:spcPts val="1000"/>
              </a:spcBef>
              <a:spcAft>
                <a:spcPts val="0"/>
              </a:spcAft>
              <a:buClrTx/>
              <a:buSzTx/>
              <a:buFont typeface="+mj-lt"/>
              <a:buNone/>
              <a:tabLst/>
              <a:defRPr/>
            </a:pPr>
            <a:r>
              <a:rPr kumimoji="0" lang="en-GB" sz="1600" b="1" i="0" u="none" strike="noStrike" kern="1200" cap="none" spc="0" normalizeH="0" baseline="0" noProof="0" dirty="0">
                <a:ln>
                  <a:noFill/>
                </a:ln>
                <a:solidFill>
                  <a:srgbClr val="272361"/>
                </a:solidFill>
                <a:effectLst/>
                <a:uLnTx/>
                <a:uFillTx/>
                <a:latin typeface="Calibri" panose="020F0502020204030204"/>
                <a:ea typeface="+mn-ea"/>
                <a:cs typeface="+mn-cs"/>
              </a:rPr>
              <a:t> </a:t>
            </a:r>
          </a:p>
          <a:p>
            <a:pPr marL="0" indent="0">
              <a:buNone/>
            </a:pPr>
            <a:endParaRPr lang="en-ZA" dirty="0"/>
          </a:p>
        </p:txBody>
      </p:sp>
      <p:sp>
        <p:nvSpPr>
          <p:cNvPr id="6" name="Text Placeholder 5">
            <a:extLst>
              <a:ext uri="{FF2B5EF4-FFF2-40B4-BE49-F238E27FC236}">
                <a16:creationId xmlns:a16="http://schemas.microsoft.com/office/drawing/2014/main" id="{10542E7E-E452-4F6D-B5A7-0F200E02C558}"/>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2852840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73138-1FB0-4915-9C41-26916ACDF6DE}"/>
              </a:ext>
            </a:extLst>
          </p:cNvPr>
          <p:cNvSpPr>
            <a:spLocks noGrp="1"/>
          </p:cNvSpPr>
          <p:nvPr>
            <p:ph type="title"/>
          </p:nvPr>
        </p:nvSpPr>
        <p:spPr/>
        <p:txBody>
          <a:bodyPr/>
          <a:lstStyle/>
          <a:p>
            <a:pPr algn="ctr"/>
            <a:r>
              <a:rPr lang="en-US" dirty="0">
                <a:latin typeface="+mn-lt"/>
              </a:rPr>
              <a:t>PROJECT IMPLEMENTATION IMPORTANT NOTICES:</a:t>
            </a:r>
            <a:endParaRPr lang="en-ZA" dirty="0">
              <a:latin typeface="+mn-lt"/>
            </a:endParaRPr>
          </a:p>
        </p:txBody>
      </p:sp>
      <p:sp>
        <p:nvSpPr>
          <p:cNvPr id="3" name="Footer Placeholder 2">
            <a:extLst>
              <a:ext uri="{FF2B5EF4-FFF2-40B4-BE49-F238E27FC236}">
                <a16:creationId xmlns:a16="http://schemas.microsoft.com/office/drawing/2014/main" id="{49A43337-855B-4A25-8D78-09A74BED445D}"/>
              </a:ext>
            </a:extLst>
          </p:cNvPr>
          <p:cNvSpPr>
            <a:spLocks noGrp="1"/>
          </p:cNvSpPr>
          <p:nvPr>
            <p:ph type="ftr" sz="quarter" idx="11"/>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2D6A1943-30D3-450C-B1B9-854C5B8630BE}"/>
              </a:ext>
            </a:extLst>
          </p:cNvPr>
          <p:cNvSpPr>
            <a:spLocks noGrp="1"/>
          </p:cNvSpPr>
          <p:nvPr>
            <p:ph type="sldNum" sz="quarter" idx="12"/>
          </p:nvPr>
        </p:nvSpPr>
        <p:spPr/>
        <p:txBody>
          <a:bodyPr/>
          <a:lstStyle/>
          <a:p>
            <a:fld id="{1172AE71-0FD9-413E-A828-75A09D2C0772}" type="slidenum">
              <a:rPr lang="en-ZA" smtClean="0"/>
              <a:t>12</a:t>
            </a:fld>
            <a:endParaRPr lang="en-ZA"/>
          </a:p>
        </p:txBody>
      </p:sp>
      <p:sp>
        <p:nvSpPr>
          <p:cNvPr id="5" name="Content Placeholder 4">
            <a:extLst>
              <a:ext uri="{FF2B5EF4-FFF2-40B4-BE49-F238E27FC236}">
                <a16:creationId xmlns:a16="http://schemas.microsoft.com/office/drawing/2014/main" id="{8E9DC273-7AA6-4870-93C5-141ADF99545E}"/>
              </a:ext>
            </a:extLst>
          </p:cNvPr>
          <p:cNvSpPr>
            <a:spLocks noGrp="1"/>
          </p:cNvSpPr>
          <p:nvPr>
            <p:ph idx="1"/>
          </p:nvPr>
        </p:nvSpPr>
        <p:spPr>
          <a:xfrm>
            <a:off x="0" y="914400"/>
            <a:ext cx="7581412" cy="5285678"/>
          </a:xfrm>
        </p:spPr>
        <p:txBody>
          <a:bodyPr>
            <a:noAutofit/>
          </a:bodyPr>
          <a:lstStyle/>
          <a:p>
            <a:pPr marL="0" indent="0">
              <a:buNone/>
            </a:pPr>
            <a:r>
              <a:rPr lang="en-US" dirty="0"/>
              <a:t>START AND END DATES</a:t>
            </a:r>
          </a:p>
          <a:p>
            <a:pPr marL="685800" lvl="1" indent="-285750">
              <a:buFont typeface="Wingdings" panose="05000000000000000000" pitchFamily="2" charset="2"/>
              <a:buChar char="Ø"/>
            </a:pPr>
            <a:r>
              <a:rPr lang="en-US" sz="1600" dirty="0"/>
              <a:t>All </a:t>
            </a:r>
            <a:r>
              <a:rPr lang="en-US" sz="1600" dirty="0" err="1"/>
              <a:t>programmes</a:t>
            </a:r>
            <a:r>
              <a:rPr lang="en-US" sz="1600" dirty="0"/>
              <a:t> should commence by no later than the 2</a:t>
            </a:r>
            <a:r>
              <a:rPr lang="en-US" sz="1600" baseline="30000" dirty="0"/>
              <a:t>nd</a:t>
            </a:r>
            <a:r>
              <a:rPr lang="en-US" sz="1600" dirty="0"/>
              <a:t> of February 2022 (failure to implement by the said date will lead to reversal of funds by the INSETA without further communication.)</a:t>
            </a:r>
          </a:p>
          <a:p>
            <a:pPr marL="685800" lvl="1" indent="-285750">
              <a:buFont typeface="Wingdings" panose="05000000000000000000" pitchFamily="2" charset="2"/>
              <a:buChar char="Ø"/>
            </a:pPr>
            <a:r>
              <a:rPr lang="en-US" sz="1600" dirty="0"/>
              <a:t>No commencement extensions will be allowed! </a:t>
            </a:r>
          </a:p>
          <a:p>
            <a:pPr marL="685800" lvl="1" indent="-285750">
              <a:buFont typeface="Wingdings" panose="05000000000000000000" pitchFamily="2" charset="2"/>
              <a:buChar char="Ø"/>
            </a:pPr>
            <a:r>
              <a:rPr lang="en-US" sz="1600" dirty="0"/>
              <a:t>No learner will be replaced 14 days post commencement of programme.</a:t>
            </a:r>
          </a:p>
          <a:p>
            <a:pPr marL="0" indent="0">
              <a:buNone/>
            </a:pPr>
            <a:r>
              <a:rPr lang="en-US" dirty="0"/>
              <a:t> DEVIATIONS</a:t>
            </a:r>
          </a:p>
          <a:p>
            <a:pPr marL="685800" lvl="1" indent="-285750">
              <a:buFont typeface="Wingdings" panose="05000000000000000000" pitchFamily="2" charset="2"/>
              <a:buChar char="Ø"/>
            </a:pPr>
            <a:r>
              <a:rPr lang="en-US" sz="1600" dirty="0"/>
              <a:t>Employer must communicate any deviations regarding the commencement date and closure date of the programme</a:t>
            </a:r>
          </a:p>
          <a:p>
            <a:pPr marL="685800" lvl="1" indent="-285750">
              <a:buFont typeface="Wingdings" panose="05000000000000000000" pitchFamily="2" charset="2"/>
              <a:buChar char="Ø"/>
            </a:pPr>
            <a:r>
              <a:rPr lang="en-US" sz="1600" dirty="0"/>
              <a:t>Any deviation regarding the project implementation must be reported </a:t>
            </a:r>
          </a:p>
          <a:p>
            <a:pPr marL="685800" lvl="1" indent="-285750">
              <a:buFont typeface="Wingdings" panose="05000000000000000000" pitchFamily="2" charset="2"/>
              <a:buChar char="Ø"/>
            </a:pPr>
            <a:r>
              <a:rPr lang="en-US" sz="1600" dirty="0"/>
              <a:t>Any changes on host employers and/or training providers must be reported</a:t>
            </a:r>
          </a:p>
          <a:p>
            <a:pPr marL="0" indent="0">
              <a:buNone/>
            </a:pPr>
            <a:r>
              <a:rPr lang="en-US" dirty="0"/>
              <a:t>SUBMISSION OF DOCUMENTS</a:t>
            </a:r>
          </a:p>
          <a:p>
            <a:pPr marL="685800" lvl="1" indent="-285750">
              <a:buFont typeface="Wingdings" panose="05000000000000000000" pitchFamily="2" charset="2"/>
              <a:buChar char="Ø"/>
            </a:pPr>
            <a:r>
              <a:rPr lang="en-US" dirty="0"/>
              <a:t> </a:t>
            </a:r>
            <a:r>
              <a:rPr lang="en-US" sz="1600" dirty="0"/>
              <a:t>All documents must be submitted 2 weeks prior to commencement</a:t>
            </a:r>
          </a:p>
          <a:p>
            <a:pPr marL="685800" lvl="1" indent="-285750">
              <a:buFont typeface="Wingdings" panose="05000000000000000000" pitchFamily="2" charset="2"/>
              <a:buChar char="Ø"/>
            </a:pPr>
            <a:r>
              <a:rPr lang="en-US" sz="1600" dirty="0"/>
              <a:t>All documents must be submitted as per the requirement of the programme</a:t>
            </a:r>
          </a:p>
          <a:p>
            <a:pPr marL="685800" lvl="1" indent="-285750">
              <a:buFont typeface="Wingdings" panose="05000000000000000000" pitchFamily="2" charset="2"/>
              <a:buChar char="Ø"/>
            </a:pPr>
            <a:r>
              <a:rPr lang="en-US" sz="1600" dirty="0"/>
              <a:t>Lack of submission of documents including outstanding documents will lead to non-registration of beneficiaries and recommendation being reverted by the 2</a:t>
            </a:r>
            <a:r>
              <a:rPr lang="en-US" sz="1600" baseline="30000" dirty="0"/>
              <a:t>nd</a:t>
            </a:r>
            <a:r>
              <a:rPr lang="en-US" sz="1600" dirty="0"/>
              <a:t> of February 2022 without any further communication to the College.</a:t>
            </a:r>
          </a:p>
          <a:p>
            <a:pPr marL="685800" lvl="1" indent="-285750">
              <a:buFont typeface="Wingdings" panose="05000000000000000000" pitchFamily="2" charset="2"/>
              <a:buChar char="Ø"/>
            </a:pPr>
            <a:r>
              <a:rPr lang="en-US" sz="1600" dirty="0"/>
              <a:t>This include the submission of the progress and closure report, please note the dates will be on the MOA, not adhering to those dates will result to the revert of funds due to non submission of documents</a:t>
            </a:r>
          </a:p>
        </p:txBody>
      </p:sp>
      <p:sp>
        <p:nvSpPr>
          <p:cNvPr id="6" name="Text Placeholder 5">
            <a:extLst>
              <a:ext uri="{FF2B5EF4-FFF2-40B4-BE49-F238E27FC236}">
                <a16:creationId xmlns:a16="http://schemas.microsoft.com/office/drawing/2014/main" id="{026D13C2-B0D8-4F5F-88CB-E85FB5B43ADB}"/>
              </a:ext>
            </a:extLst>
          </p:cNvPr>
          <p:cNvSpPr>
            <a:spLocks noGrp="1"/>
          </p:cNvSpPr>
          <p:nvPr>
            <p:ph type="body" sz="quarter" idx="13"/>
          </p:nvPr>
        </p:nvSpPr>
        <p:spPr/>
        <p:txBody>
          <a:bodyPr/>
          <a:lstStyle/>
          <a:p>
            <a:endParaRPr lang="en-ZA" dirty="0"/>
          </a:p>
        </p:txBody>
      </p:sp>
    </p:spTree>
    <p:extLst>
      <p:ext uri="{BB962C8B-B14F-4D97-AF65-F5344CB8AC3E}">
        <p14:creationId xmlns:p14="http://schemas.microsoft.com/office/powerpoint/2010/main" val="3165167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F279A-EE7D-4207-9D9A-7CE7B0884E21}"/>
              </a:ext>
            </a:extLst>
          </p:cNvPr>
          <p:cNvSpPr>
            <a:spLocks noGrp="1"/>
          </p:cNvSpPr>
          <p:nvPr>
            <p:ph type="title"/>
          </p:nvPr>
        </p:nvSpPr>
        <p:spPr/>
        <p:txBody>
          <a:bodyPr>
            <a:normAutofit/>
          </a:bodyPr>
          <a:lstStyle/>
          <a:p>
            <a:r>
              <a:rPr lang="en-US" dirty="0"/>
              <a:t>Cont.</a:t>
            </a:r>
            <a:endParaRPr lang="en-ZA" dirty="0"/>
          </a:p>
        </p:txBody>
      </p:sp>
      <p:sp>
        <p:nvSpPr>
          <p:cNvPr id="3" name="Footer Placeholder 2">
            <a:extLst>
              <a:ext uri="{FF2B5EF4-FFF2-40B4-BE49-F238E27FC236}">
                <a16:creationId xmlns:a16="http://schemas.microsoft.com/office/drawing/2014/main" id="{C8A22BB8-0234-40E8-9602-80334DD1604B}"/>
              </a:ext>
            </a:extLst>
          </p:cNvPr>
          <p:cNvSpPr>
            <a:spLocks noGrp="1"/>
          </p:cNvSpPr>
          <p:nvPr>
            <p:ph type="ftr" sz="quarter" idx="11"/>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7073F8EF-74B8-45E8-A7A7-507B89EB4B7E}"/>
              </a:ext>
            </a:extLst>
          </p:cNvPr>
          <p:cNvSpPr>
            <a:spLocks noGrp="1"/>
          </p:cNvSpPr>
          <p:nvPr>
            <p:ph type="sldNum" sz="quarter" idx="12"/>
          </p:nvPr>
        </p:nvSpPr>
        <p:spPr/>
        <p:txBody>
          <a:bodyPr/>
          <a:lstStyle/>
          <a:p>
            <a:fld id="{1172AE71-0FD9-413E-A828-75A09D2C0772}" type="slidenum">
              <a:rPr lang="en-ZA" smtClean="0"/>
              <a:t>13</a:t>
            </a:fld>
            <a:endParaRPr lang="en-ZA"/>
          </a:p>
        </p:txBody>
      </p:sp>
      <p:sp>
        <p:nvSpPr>
          <p:cNvPr id="6" name="Text Placeholder 5">
            <a:extLst>
              <a:ext uri="{FF2B5EF4-FFF2-40B4-BE49-F238E27FC236}">
                <a16:creationId xmlns:a16="http://schemas.microsoft.com/office/drawing/2014/main" id="{53C8E317-92A5-4832-8125-32C58704B188}"/>
              </a:ext>
            </a:extLst>
          </p:cNvPr>
          <p:cNvSpPr>
            <a:spLocks noGrp="1"/>
          </p:cNvSpPr>
          <p:nvPr>
            <p:ph type="body" sz="quarter" idx="13"/>
          </p:nvPr>
        </p:nvSpPr>
        <p:spPr/>
        <p:txBody>
          <a:bodyPr/>
          <a:lstStyle/>
          <a:p>
            <a:endParaRPr lang="en-ZA" dirty="0"/>
          </a:p>
        </p:txBody>
      </p:sp>
      <p:sp>
        <p:nvSpPr>
          <p:cNvPr id="11" name="Rectangle 10">
            <a:extLst>
              <a:ext uri="{FF2B5EF4-FFF2-40B4-BE49-F238E27FC236}">
                <a16:creationId xmlns:a16="http://schemas.microsoft.com/office/drawing/2014/main" id="{731B6708-FE19-4D19-9D83-24B32B99447C}"/>
              </a:ext>
            </a:extLst>
          </p:cNvPr>
          <p:cNvSpPr/>
          <p:nvPr/>
        </p:nvSpPr>
        <p:spPr>
          <a:xfrm>
            <a:off x="381740" y="1154098"/>
            <a:ext cx="7047760" cy="4598182"/>
          </a:xfrm>
          <a:prstGeom prst="rect">
            <a:avLst/>
          </a:prstGeom>
        </p:spPr>
        <p:txBody>
          <a:bodyPr wrap="square">
            <a:spAutoFit/>
          </a:bodyPr>
          <a:lstStyle/>
          <a:p>
            <a:pPr defTabSz="914400">
              <a:lnSpc>
                <a:spcPct val="90000"/>
              </a:lnSpc>
              <a:spcBef>
                <a:spcPts val="1000"/>
              </a:spcBef>
            </a:pPr>
            <a:r>
              <a:rPr lang="en-US" sz="1600" b="1" dirty="0">
                <a:solidFill>
                  <a:schemeClr val="accent1">
                    <a:lumMod val="50000"/>
                  </a:schemeClr>
                </a:solidFill>
              </a:rPr>
              <a:t>PAYMENT OF PROJECT FUNDS (TRANCHES)</a:t>
            </a:r>
          </a:p>
          <a:p>
            <a:pPr marL="742950" lvl="1" indent="-285750" defTabSz="914400">
              <a:lnSpc>
                <a:spcPct val="90000"/>
              </a:lnSpc>
              <a:spcBef>
                <a:spcPts val="1000"/>
              </a:spcBef>
              <a:buFont typeface="Wingdings" panose="05000000000000000000" pitchFamily="2" charset="2"/>
              <a:buChar char="Ø"/>
            </a:pPr>
            <a:r>
              <a:rPr lang="en-US" sz="1600" dirty="0"/>
              <a:t>First tranche will only be made once the learners have been registered and MOA is signed between INSETA and the Employer.</a:t>
            </a:r>
          </a:p>
          <a:p>
            <a:pPr marL="742950" lvl="1" indent="-285750" defTabSz="914400">
              <a:lnSpc>
                <a:spcPct val="90000"/>
              </a:lnSpc>
              <a:spcBef>
                <a:spcPts val="1000"/>
              </a:spcBef>
              <a:buFont typeface="Wingdings" panose="05000000000000000000" pitchFamily="2" charset="2"/>
              <a:buChar char="Ø"/>
            </a:pPr>
            <a:r>
              <a:rPr lang="en-US" sz="1600" dirty="0"/>
              <a:t>Tranches will be paid as per payment schedule in the MOA </a:t>
            </a:r>
          </a:p>
          <a:p>
            <a:pPr defTabSz="914400">
              <a:lnSpc>
                <a:spcPct val="90000"/>
              </a:lnSpc>
              <a:spcBef>
                <a:spcPts val="1000"/>
              </a:spcBef>
            </a:pPr>
            <a:r>
              <a:rPr lang="en-US" sz="1600" b="1" dirty="0">
                <a:solidFill>
                  <a:schemeClr val="accent1">
                    <a:lumMod val="50000"/>
                  </a:schemeClr>
                </a:solidFill>
              </a:rPr>
              <a:t>LEARNER TERMINATIONS</a:t>
            </a:r>
          </a:p>
          <a:p>
            <a:pPr marL="742950" lvl="1" indent="-285750" defTabSz="914400">
              <a:lnSpc>
                <a:spcPct val="90000"/>
              </a:lnSpc>
              <a:spcBef>
                <a:spcPts val="1000"/>
              </a:spcBef>
              <a:buFont typeface="Wingdings" panose="05000000000000000000" pitchFamily="2" charset="2"/>
              <a:buChar char="Ø"/>
            </a:pPr>
            <a:r>
              <a:rPr lang="en-US" sz="1600" dirty="0"/>
              <a:t>It is the responsibility of the Employer to inform INSETA about the termination of any learner and submit a termination report</a:t>
            </a:r>
          </a:p>
          <a:p>
            <a:pPr defTabSz="914400">
              <a:lnSpc>
                <a:spcPct val="90000"/>
              </a:lnSpc>
              <a:spcBef>
                <a:spcPts val="1000"/>
              </a:spcBef>
            </a:pPr>
            <a:r>
              <a:rPr lang="en-US" sz="1600" b="1" dirty="0">
                <a:solidFill>
                  <a:schemeClr val="accent1">
                    <a:lumMod val="50000"/>
                  </a:schemeClr>
                </a:solidFill>
              </a:rPr>
              <a:t>PROGRAMME INDUCTIONS IN THE WORKPLACES</a:t>
            </a:r>
          </a:p>
          <a:p>
            <a:pPr marL="742950" lvl="1" indent="-285750" defTabSz="914400">
              <a:lnSpc>
                <a:spcPct val="90000"/>
              </a:lnSpc>
              <a:spcBef>
                <a:spcPts val="1000"/>
              </a:spcBef>
              <a:buFont typeface="Wingdings" panose="05000000000000000000" pitchFamily="2" charset="2"/>
              <a:buChar char="Ø"/>
            </a:pPr>
            <a:r>
              <a:rPr lang="en-US" sz="1600" dirty="0"/>
              <a:t>It is compulsory for the employer to do an induction to the learners prior the commencement of the programme</a:t>
            </a:r>
          </a:p>
          <a:p>
            <a:pPr marL="742950" lvl="1" indent="-285750" defTabSz="914400">
              <a:lnSpc>
                <a:spcPct val="90000"/>
              </a:lnSpc>
              <a:spcBef>
                <a:spcPts val="1000"/>
              </a:spcBef>
              <a:buFont typeface="Wingdings" panose="05000000000000000000" pitchFamily="2" charset="2"/>
              <a:buChar char="Ø"/>
            </a:pPr>
            <a:r>
              <a:rPr lang="en-US" sz="1600" dirty="0"/>
              <a:t>INSETA has a right to request for an induction attendance register upon doing their monitoring and evaluation visits</a:t>
            </a:r>
          </a:p>
          <a:p>
            <a:pPr defTabSz="914400">
              <a:lnSpc>
                <a:spcPct val="90000"/>
              </a:lnSpc>
              <a:spcBef>
                <a:spcPts val="1000"/>
              </a:spcBef>
            </a:pPr>
            <a:r>
              <a:rPr lang="en-US" b="1" dirty="0">
                <a:solidFill>
                  <a:schemeClr val="accent1">
                    <a:lumMod val="50000"/>
                  </a:schemeClr>
                </a:solidFill>
              </a:rPr>
              <a:t>Monitoring and evaluation of the </a:t>
            </a:r>
            <a:r>
              <a:rPr lang="en-US" b="1" dirty="0" err="1">
                <a:solidFill>
                  <a:schemeClr val="accent1">
                    <a:lumMod val="50000"/>
                  </a:schemeClr>
                </a:solidFill>
              </a:rPr>
              <a:t>programmes</a:t>
            </a:r>
            <a:r>
              <a:rPr lang="en-US" b="1" dirty="0">
                <a:solidFill>
                  <a:schemeClr val="accent1">
                    <a:lumMod val="50000"/>
                  </a:schemeClr>
                </a:solidFill>
              </a:rPr>
              <a:t> </a:t>
            </a:r>
          </a:p>
          <a:p>
            <a:pPr marL="742950" lvl="1" indent="-285750" defTabSz="914400">
              <a:lnSpc>
                <a:spcPct val="90000"/>
              </a:lnSpc>
              <a:spcBef>
                <a:spcPts val="1000"/>
              </a:spcBef>
              <a:buFont typeface="Wingdings" panose="05000000000000000000" pitchFamily="2" charset="2"/>
              <a:buChar char="Ø"/>
            </a:pPr>
            <a:r>
              <a:rPr lang="en-US" sz="1600" dirty="0"/>
              <a:t>INSETA reserves the right to conduct a monitoring and evaluation visit during the implementation of the programme</a:t>
            </a:r>
          </a:p>
        </p:txBody>
      </p:sp>
    </p:spTree>
    <p:extLst>
      <p:ext uri="{BB962C8B-B14F-4D97-AF65-F5344CB8AC3E}">
        <p14:creationId xmlns:p14="http://schemas.microsoft.com/office/powerpoint/2010/main" val="2466777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F2468-AB14-4CB7-9FB7-C90537AA9A2E}"/>
              </a:ext>
            </a:extLst>
          </p:cNvPr>
          <p:cNvSpPr>
            <a:spLocks noGrp="1"/>
          </p:cNvSpPr>
          <p:nvPr>
            <p:ph type="title"/>
          </p:nvPr>
        </p:nvSpPr>
        <p:spPr/>
        <p:txBody>
          <a:bodyPr/>
          <a:lstStyle/>
          <a:p>
            <a:pPr algn="ctr"/>
            <a:r>
              <a:rPr lang="en-ZA" dirty="0"/>
              <a:t>Placement Requirements:</a:t>
            </a:r>
          </a:p>
        </p:txBody>
      </p:sp>
      <p:sp>
        <p:nvSpPr>
          <p:cNvPr id="3" name="Footer Placeholder 2">
            <a:extLst>
              <a:ext uri="{FF2B5EF4-FFF2-40B4-BE49-F238E27FC236}">
                <a16:creationId xmlns:a16="http://schemas.microsoft.com/office/drawing/2014/main" id="{34581144-EBB3-4B7A-B438-97B3E085067C}"/>
              </a:ext>
            </a:extLst>
          </p:cNvPr>
          <p:cNvSpPr>
            <a:spLocks noGrp="1"/>
          </p:cNvSpPr>
          <p:nvPr>
            <p:ph type="ftr" sz="quarter" idx="11"/>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24D85C52-261B-4700-8F72-D6B0AD11E614}"/>
              </a:ext>
            </a:extLst>
          </p:cNvPr>
          <p:cNvSpPr>
            <a:spLocks noGrp="1"/>
          </p:cNvSpPr>
          <p:nvPr>
            <p:ph type="sldNum" sz="quarter" idx="12"/>
          </p:nvPr>
        </p:nvSpPr>
        <p:spPr/>
        <p:txBody>
          <a:bodyPr/>
          <a:lstStyle/>
          <a:p>
            <a:fld id="{1172AE71-0FD9-413E-A828-75A09D2C0772}" type="slidenum">
              <a:rPr lang="en-ZA" smtClean="0"/>
              <a:t>14</a:t>
            </a:fld>
            <a:endParaRPr lang="en-ZA"/>
          </a:p>
        </p:txBody>
      </p:sp>
      <p:sp>
        <p:nvSpPr>
          <p:cNvPr id="5" name="Content Placeholder 4">
            <a:extLst>
              <a:ext uri="{FF2B5EF4-FFF2-40B4-BE49-F238E27FC236}">
                <a16:creationId xmlns:a16="http://schemas.microsoft.com/office/drawing/2014/main" id="{64987513-8C9E-4175-B5F2-B0928B96229A}"/>
              </a:ext>
            </a:extLst>
          </p:cNvPr>
          <p:cNvSpPr>
            <a:spLocks noGrp="1"/>
          </p:cNvSpPr>
          <p:nvPr>
            <p:ph idx="1"/>
          </p:nvPr>
        </p:nvSpPr>
        <p:spPr/>
        <p:txBody>
          <a:bodyPr/>
          <a:lstStyle/>
          <a:p>
            <a:pPr>
              <a:buFont typeface="Arial" panose="020B0604020202020204" pitchFamily="34" charset="0"/>
              <a:buChar char="•"/>
            </a:pPr>
            <a:endParaRPr lang="en-ZA" dirty="0"/>
          </a:p>
          <a:p>
            <a:pPr>
              <a:buFont typeface="Arial" panose="020B0604020202020204" pitchFamily="34" charset="0"/>
              <a:buChar char="•"/>
            </a:pPr>
            <a:r>
              <a:rPr lang="en-ZA" dirty="0"/>
              <a:t>The exposure must be relevant to the learners qualification </a:t>
            </a:r>
          </a:p>
          <a:p>
            <a:pPr>
              <a:buFont typeface="Arial" panose="020B0604020202020204" pitchFamily="34" charset="0"/>
              <a:buChar char="•"/>
            </a:pPr>
            <a:r>
              <a:rPr lang="en-ZA" dirty="0"/>
              <a:t>The Learner can be exposed to other areas beyond the qualification scope for 30% of the placement duration</a:t>
            </a:r>
          </a:p>
          <a:p>
            <a:pPr>
              <a:buFont typeface="Arial" panose="020B0604020202020204" pitchFamily="34" charset="0"/>
              <a:buChar char="•"/>
            </a:pPr>
            <a:r>
              <a:rPr lang="en-ZA" dirty="0"/>
              <a:t>A mentor must be provided for the learner at the workplace </a:t>
            </a:r>
          </a:p>
          <a:p>
            <a:pPr>
              <a:buFont typeface="Arial" panose="020B0604020202020204" pitchFamily="34" charset="0"/>
              <a:buChar char="•"/>
            </a:pPr>
            <a:r>
              <a:rPr lang="en-ZA" dirty="0"/>
              <a:t>A Logbook will be provided by the TVET College which must be completed on a monthly basis and signed off by a mentor</a:t>
            </a:r>
          </a:p>
          <a:p>
            <a:pPr>
              <a:buFont typeface="Arial" panose="020B0604020202020204" pitchFamily="34" charset="0"/>
              <a:buChar char="•"/>
            </a:pPr>
            <a:r>
              <a:rPr lang="en-ZA" dirty="0"/>
              <a:t>A quarterly report will be expected from the Employer for the Learners progress </a:t>
            </a:r>
          </a:p>
          <a:p>
            <a:pPr>
              <a:buFont typeface="Arial" panose="020B0604020202020204" pitchFamily="34" charset="0"/>
              <a:buChar char="•"/>
            </a:pPr>
            <a:r>
              <a:rPr lang="en-ZA" dirty="0"/>
              <a:t>Upon conclusion of the placement the Employer is expected to craft a placement letter for the learner outlining the learners experience during the 18 months, the letter will be used to apply for the National Diploma by the Learner.</a:t>
            </a:r>
          </a:p>
          <a:p>
            <a:pPr>
              <a:buFont typeface="Arial" panose="020B0604020202020204" pitchFamily="34" charset="0"/>
              <a:buChar char="•"/>
            </a:pPr>
            <a:endParaRPr lang="en-ZA" dirty="0"/>
          </a:p>
          <a:p>
            <a:pPr>
              <a:buFont typeface="Arial" panose="020B0604020202020204" pitchFamily="34" charset="0"/>
              <a:buChar char="•"/>
            </a:pPr>
            <a:endParaRPr lang="en-ZA" dirty="0"/>
          </a:p>
        </p:txBody>
      </p:sp>
      <p:sp>
        <p:nvSpPr>
          <p:cNvPr id="6" name="Text Placeholder 5">
            <a:extLst>
              <a:ext uri="{FF2B5EF4-FFF2-40B4-BE49-F238E27FC236}">
                <a16:creationId xmlns:a16="http://schemas.microsoft.com/office/drawing/2014/main" id="{08556815-E350-4865-9A31-B739211A39A0}"/>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986849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C40AF99-A5E3-462D-AC24-614B40A263E8}"/>
              </a:ext>
            </a:extLst>
          </p:cNvPr>
          <p:cNvSpPr txBox="1"/>
          <p:nvPr/>
        </p:nvSpPr>
        <p:spPr>
          <a:xfrm>
            <a:off x="4220307" y="478302"/>
            <a:ext cx="5134707" cy="1015663"/>
          </a:xfrm>
          <a:prstGeom prst="rect">
            <a:avLst/>
          </a:prstGeom>
          <a:noFill/>
        </p:spPr>
        <p:txBody>
          <a:bodyPr wrap="square" rtlCol="0">
            <a:spAutoFit/>
          </a:bodyPr>
          <a:lstStyle/>
          <a:p>
            <a:pPr algn="r"/>
            <a:r>
              <a:rPr lang="en-GB" sz="6000" dirty="0">
                <a:solidFill>
                  <a:schemeClr val="tx2"/>
                </a:solidFill>
              </a:rPr>
              <a:t>THANK YOU</a:t>
            </a:r>
            <a:endParaRPr lang="en-ZA" sz="6000" dirty="0">
              <a:solidFill>
                <a:schemeClr val="tx2"/>
              </a:solidFill>
            </a:endParaRPr>
          </a:p>
        </p:txBody>
      </p:sp>
      <p:sp>
        <p:nvSpPr>
          <p:cNvPr id="4" name="TextBox 3">
            <a:extLst>
              <a:ext uri="{FF2B5EF4-FFF2-40B4-BE49-F238E27FC236}">
                <a16:creationId xmlns:a16="http://schemas.microsoft.com/office/drawing/2014/main" id="{471BEEE8-8008-4A62-AFD0-5B0E14404534}"/>
              </a:ext>
            </a:extLst>
          </p:cNvPr>
          <p:cNvSpPr txBox="1"/>
          <p:nvPr/>
        </p:nvSpPr>
        <p:spPr>
          <a:xfrm>
            <a:off x="6356195" y="2269931"/>
            <a:ext cx="2080702" cy="1015663"/>
          </a:xfrm>
          <a:prstGeom prst="rect">
            <a:avLst/>
          </a:prstGeom>
          <a:noFill/>
        </p:spPr>
        <p:txBody>
          <a:bodyPr wrap="square" rtlCol="0">
            <a:spAutoFit/>
          </a:bodyPr>
          <a:lstStyle/>
          <a:p>
            <a:pPr algn="r"/>
            <a:r>
              <a:rPr lang="en-GB" sz="6000" dirty="0">
                <a:solidFill>
                  <a:schemeClr val="tx2"/>
                </a:solidFill>
              </a:rPr>
              <a:t>Q &amp; A</a:t>
            </a:r>
            <a:endParaRPr lang="en-ZA" sz="6000" dirty="0">
              <a:solidFill>
                <a:schemeClr val="tx2"/>
              </a:solidFill>
            </a:endParaRPr>
          </a:p>
        </p:txBody>
      </p:sp>
    </p:spTree>
    <p:extLst>
      <p:ext uri="{BB962C8B-B14F-4D97-AF65-F5344CB8AC3E}">
        <p14:creationId xmlns:p14="http://schemas.microsoft.com/office/powerpoint/2010/main" val="234139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4843-325A-4327-B4D9-9B330D488740}"/>
              </a:ext>
            </a:extLst>
          </p:cNvPr>
          <p:cNvSpPr>
            <a:spLocks noGrp="1"/>
          </p:cNvSpPr>
          <p:nvPr>
            <p:ph type="title"/>
          </p:nvPr>
        </p:nvSpPr>
        <p:spPr>
          <a:xfrm>
            <a:off x="44105" y="457200"/>
            <a:ext cx="9817790" cy="470848"/>
          </a:xfrm>
        </p:spPr>
        <p:txBody>
          <a:bodyPr/>
          <a:lstStyle/>
          <a:p>
            <a:pPr algn="ctr"/>
            <a:r>
              <a:rPr lang="en-US" dirty="0"/>
              <a:t> </a:t>
            </a:r>
            <a:r>
              <a:rPr lang="en-US" dirty="0">
                <a:solidFill>
                  <a:srgbClr val="002060"/>
                </a:solidFill>
                <a:latin typeface="+mn-lt"/>
              </a:rPr>
              <a:t>AGENDA: </a:t>
            </a:r>
            <a:endParaRPr lang="en-ZA" dirty="0">
              <a:solidFill>
                <a:srgbClr val="002060"/>
              </a:solidFill>
              <a:latin typeface="+mn-lt"/>
            </a:endParaRPr>
          </a:p>
        </p:txBody>
      </p:sp>
      <p:sp>
        <p:nvSpPr>
          <p:cNvPr id="3" name="Footer Placeholder 2">
            <a:extLst>
              <a:ext uri="{FF2B5EF4-FFF2-40B4-BE49-F238E27FC236}">
                <a16:creationId xmlns:a16="http://schemas.microsoft.com/office/drawing/2014/main" id="{01E7045C-9CE1-408B-9961-79CEF2FF122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dirty="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rPr>
              <a:t>INSPIRE.</a:t>
            </a:r>
          </a:p>
        </p:txBody>
      </p:sp>
      <p:sp>
        <p:nvSpPr>
          <p:cNvPr id="4" name="Slide Number Placeholder 3">
            <a:extLst>
              <a:ext uri="{FF2B5EF4-FFF2-40B4-BE49-F238E27FC236}">
                <a16:creationId xmlns:a16="http://schemas.microsoft.com/office/drawing/2014/main" id="{7DB809CB-BB4B-4DD6-AAF5-39593B678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ZA" sz="11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250B1F9-3B0B-4442-B22B-31D7D4FF463E}"/>
              </a:ext>
            </a:extLst>
          </p:cNvPr>
          <p:cNvSpPr>
            <a:spLocks noGrp="1"/>
          </p:cNvSpPr>
          <p:nvPr>
            <p:ph type="body" sz="quarter" idx="13"/>
          </p:nvPr>
        </p:nvSpPr>
        <p:spPr>
          <a:xfrm>
            <a:off x="9291638" y="1681480"/>
            <a:ext cx="474662" cy="3043238"/>
          </a:xfrm>
        </p:spPr>
        <p:txBody>
          <a:bodyPr/>
          <a:lstStyle/>
          <a:p>
            <a:pPr>
              <a:lnSpc>
                <a:spcPct val="115000"/>
              </a:lnSpc>
              <a:spcAft>
                <a:spcPts val="1000"/>
              </a:spcAft>
              <a:tabLst>
                <a:tab pos="7620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D74E7A3-0D2D-43EB-BA70-CF039224DCAD}"/>
              </a:ext>
            </a:extLst>
          </p:cNvPr>
          <p:cNvSpPr/>
          <p:nvPr/>
        </p:nvSpPr>
        <p:spPr>
          <a:xfrm>
            <a:off x="44105" y="894585"/>
            <a:ext cx="7466675"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133D8D"/>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EC72DF6-69D1-4F7F-BF6A-9FF75404A6E6}"/>
              </a:ext>
            </a:extLst>
          </p:cNvPr>
          <p:cNvSpPr/>
          <p:nvPr/>
        </p:nvSpPr>
        <p:spPr>
          <a:xfrm>
            <a:off x="0" y="894585"/>
            <a:ext cx="9291638" cy="1754326"/>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EFF23A4-5164-4C59-B728-0FD6BAAD2144}"/>
              </a:ext>
            </a:extLst>
          </p:cNvPr>
          <p:cNvSpPr/>
          <p:nvPr/>
        </p:nvSpPr>
        <p:spPr>
          <a:xfrm>
            <a:off x="614361" y="928048"/>
            <a:ext cx="8869272" cy="4508670"/>
          </a:xfrm>
          <a:prstGeom prst="rect">
            <a:avLst/>
          </a:prstGeom>
        </p:spPr>
        <p:txBody>
          <a:bodyPr wrap="square">
            <a:spAutoFit/>
          </a:bodyPr>
          <a:lstStyle/>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Introduction and Welcome –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Tshepo Mabika</a:t>
            </a:r>
          </a:p>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Introducing Learning Division: Strategic Programmes –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Nhlanhla Siboto</a:t>
            </a:r>
          </a:p>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About INSETA – </a:t>
            </a:r>
            <a:r>
              <a:rPr lang="en-GB" sz="2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Nhlanhla Siboto </a:t>
            </a:r>
          </a:p>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Outline the DG approval process and Eligibility for funding Employers and Beneficiaries </a:t>
            </a:r>
          </a:p>
          <a:p>
            <a:pPr marL="457200" indent="-457200">
              <a:lnSpc>
                <a:spcPct val="115000"/>
              </a:lnSpc>
              <a:spcAft>
                <a:spcPts val="1000"/>
              </a:spcAft>
              <a:buFontTx/>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Briefing on WIL Required Compliance documents for completion by the Employer</a:t>
            </a:r>
          </a:p>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Work Readiness Programme</a:t>
            </a:r>
          </a:p>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Important Notices for Project Implementation  </a:t>
            </a:r>
          </a:p>
          <a:p>
            <a:pPr marL="457200" indent="-457200">
              <a:lnSpc>
                <a:spcPct val="115000"/>
              </a:lnSpc>
              <a:spcAft>
                <a:spcPts val="1000"/>
              </a:spcAft>
              <a:buAutoNum type="arabicPeriod"/>
              <a:tabLst>
                <a:tab pos="762000" algn="l"/>
              </a:tabLst>
            </a:pPr>
            <a:r>
              <a:rPr lang="en-GB"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Q&amp;A</a:t>
            </a:r>
          </a:p>
        </p:txBody>
      </p:sp>
    </p:spTree>
    <p:extLst>
      <p:ext uri="{BB962C8B-B14F-4D97-AF65-F5344CB8AC3E}">
        <p14:creationId xmlns:p14="http://schemas.microsoft.com/office/powerpoint/2010/main" val="1401845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4843-325A-4327-B4D9-9B330D488740}"/>
              </a:ext>
            </a:extLst>
          </p:cNvPr>
          <p:cNvSpPr>
            <a:spLocks noGrp="1"/>
          </p:cNvSpPr>
          <p:nvPr>
            <p:ph type="title"/>
          </p:nvPr>
        </p:nvSpPr>
        <p:spPr>
          <a:xfrm>
            <a:off x="-26331" y="201838"/>
            <a:ext cx="9817790" cy="470848"/>
          </a:xfrm>
        </p:spPr>
        <p:txBody>
          <a:bodyPr/>
          <a:lstStyle/>
          <a:p>
            <a:pPr algn="ctr"/>
            <a:r>
              <a:rPr lang="en-US" dirty="0"/>
              <a:t> </a:t>
            </a:r>
            <a:r>
              <a:rPr lang="en-US" dirty="0">
                <a:latin typeface="+mn-lt"/>
              </a:rPr>
              <a:t>WELCOME AND HOUSE RULES:</a:t>
            </a:r>
            <a:endParaRPr lang="en-ZA" dirty="0">
              <a:latin typeface="+mn-lt"/>
            </a:endParaRPr>
          </a:p>
        </p:txBody>
      </p:sp>
      <p:sp>
        <p:nvSpPr>
          <p:cNvPr id="3" name="Footer Placeholder 2">
            <a:extLst>
              <a:ext uri="{FF2B5EF4-FFF2-40B4-BE49-F238E27FC236}">
                <a16:creationId xmlns:a16="http://schemas.microsoft.com/office/drawing/2014/main" id="{01E7045C-9CE1-408B-9961-79CEF2FF122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dirty="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rPr>
              <a:t>INSPIRE.</a:t>
            </a:r>
          </a:p>
        </p:txBody>
      </p:sp>
      <p:sp>
        <p:nvSpPr>
          <p:cNvPr id="4" name="Slide Number Placeholder 3">
            <a:extLst>
              <a:ext uri="{FF2B5EF4-FFF2-40B4-BE49-F238E27FC236}">
                <a16:creationId xmlns:a16="http://schemas.microsoft.com/office/drawing/2014/main" id="{7DB809CB-BB4B-4DD6-AAF5-39593B678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ZA" sz="11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250B1F9-3B0B-4442-B22B-31D7D4FF463E}"/>
              </a:ext>
            </a:extLst>
          </p:cNvPr>
          <p:cNvSpPr>
            <a:spLocks noGrp="1"/>
          </p:cNvSpPr>
          <p:nvPr>
            <p:ph type="body" sz="quarter" idx="13"/>
          </p:nvPr>
        </p:nvSpPr>
        <p:spPr>
          <a:xfrm>
            <a:off x="9440070" y="1771748"/>
            <a:ext cx="474662" cy="3043238"/>
          </a:xfrm>
        </p:spPr>
        <p:txBody>
          <a:bodyPr/>
          <a:lstStyle/>
          <a:p>
            <a:endParaRPr lang="en-ZA" dirty="0"/>
          </a:p>
        </p:txBody>
      </p:sp>
      <p:sp>
        <p:nvSpPr>
          <p:cNvPr id="8" name="Rectangle 7">
            <a:extLst>
              <a:ext uri="{FF2B5EF4-FFF2-40B4-BE49-F238E27FC236}">
                <a16:creationId xmlns:a16="http://schemas.microsoft.com/office/drawing/2014/main" id="{2D74E7A3-0D2D-43EB-BA70-CF039224DCAD}"/>
              </a:ext>
            </a:extLst>
          </p:cNvPr>
          <p:cNvSpPr/>
          <p:nvPr/>
        </p:nvSpPr>
        <p:spPr>
          <a:xfrm>
            <a:off x="44105" y="894585"/>
            <a:ext cx="7466675"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133D8D"/>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EC72DF6-69D1-4F7F-BF6A-9FF75404A6E6}"/>
              </a:ext>
            </a:extLst>
          </p:cNvPr>
          <p:cNvSpPr/>
          <p:nvPr/>
        </p:nvSpPr>
        <p:spPr>
          <a:xfrm>
            <a:off x="0" y="894585"/>
            <a:ext cx="9291638" cy="1754326"/>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EEFF23A4-5164-4C59-B728-0FD6BAAD2144}"/>
              </a:ext>
            </a:extLst>
          </p:cNvPr>
          <p:cNvSpPr/>
          <p:nvPr/>
        </p:nvSpPr>
        <p:spPr>
          <a:xfrm>
            <a:off x="125068" y="922646"/>
            <a:ext cx="9166570" cy="1138773"/>
          </a:xfrm>
          <a:prstGeom prst="rect">
            <a:avLst/>
          </a:prstGeom>
        </p:spPr>
        <p:txBody>
          <a:bodyPr wrap="square">
            <a:spAutoFit/>
          </a:bodyPr>
          <a:lstStyle/>
          <a:p>
            <a:pPr lvl="0"/>
            <a:endParaRPr lang="en-US" sz="2800" dirty="0">
              <a:solidFill>
                <a:schemeClr val="accent5">
                  <a:lumMod val="50000"/>
                </a:schemeClr>
              </a:solidFill>
              <a:latin typeface="Calibri" panose="020F0502020204030204" pitchFamily="34" charset="0"/>
              <a:cs typeface="Calibri" panose="020F0502020204030204" pitchFamily="34" charset="0"/>
            </a:endParaRPr>
          </a:p>
          <a:p>
            <a:pPr lvl="0"/>
            <a:endParaRPr lang="en-ZA" sz="4000" dirty="0">
              <a:solidFill>
                <a:prstClr val="black"/>
              </a:solidFill>
            </a:endParaRPr>
          </a:p>
        </p:txBody>
      </p:sp>
      <p:sp>
        <p:nvSpPr>
          <p:cNvPr id="9" name="Rectangle 8">
            <a:extLst>
              <a:ext uri="{FF2B5EF4-FFF2-40B4-BE49-F238E27FC236}">
                <a16:creationId xmlns:a16="http://schemas.microsoft.com/office/drawing/2014/main" id="{9578BA08-4B57-4AAD-921D-37D5F63A1CE3}"/>
              </a:ext>
            </a:extLst>
          </p:cNvPr>
          <p:cNvSpPr/>
          <p:nvPr/>
        </p:nvSpPr>
        <p:spPr>
          <a:xfrm>
            <a:off x="3481978" y="894585"/>
            <a:ext cx="5796833" cy="4708981"/>
          </a:xfrm>
          <a:prstGeom prst="rect">
            <a:avLst/>
          </a:prstGeom>
        </p:spPr>
        <p:txBody>
          <a:bodyPr wrap="square">
            <a:spAutoFit/>
          </a:bodyPr>
          <a:lstStyle/>
          <a:p>
            <a:pPr marL="742950" lvl="1" indent="-285750">
              <a:buFont typeface="Wingdings" panose="05000000000000000000" pitchFamily="2" charset="2"/>
              <a:buChar char="q"/>
            </a:pPr>
            <a:r>
              <a:rPr lang="en-US" sz="2000" dirty="0">
                <a:solidFill>
                  <a:srgbClr val="002060"/>
                </a:solidFill>
              </a:rPr>
              <a:t>This is a workshop for all Employers who have been recommended for WIL funding. </a:t>
            </a:r>
          </a:p>
          <a:p>
            <a:pPr marL="742950" lvl="1" indent="-285750">
              <a:buFont typeface="Wingdings" panose="05000000000000000000" pitchFamily="2" charset="2"/>
              <a:buChar char="q"/>
            </a:pPr>
            <a:endParaRPr lang="en-US" sz="2000" dirty="0">
              <a:solidFill>
                <a:srgbClr val="002060"/>
              </a:solidFill>
            </a:endParaRPr>
          </a:p>
          <a:p>
            <a:pPr marL="742950" lvl="1" indent="-285750">
              <a:buFont typeface="Wingdings" panose="05000000000000000000" pitchFamily="2" charset="2"/>
              <a:buChar char="q"/>
            </a:pPr>
            <a:r>
              <a:rPr lang="en-US" sz="2000" dirty="0">
                <a:solidFill>
                  <a:srgbClr val="002060"/>
                </a:solidFill>
              </a:rPr>
              <a:t>Switch off your video and mic while a speaker is on platform </a:t>
            </a:r>
          </a:p>
          <a:p>
            <a:pPr marL="742950" lvl="1" indent="-285750">
              <a:buFont typeface="Wingdings" panose="05000000000000000000" pitchFamily="2" charset="2"/>
              <a:buChar char="q"/>
            </a:pPr>
            <a:endParaRPr lang="en-US" sz="2000" dirty="0">
              <a:solidFill>
                <a:srgbClr val="002060"/>
              </a:solidFill>
            </a:endParaRPr>
          </a:p>
          <a:p>
            <a:pPr marL="742950" lvl="1" indent="-285750">
              <a:buFont typeface="Wingdings" panose="05000000000000000000" pitchFamily="2" charset="2"/>
              <a:buChar char="q"/>
            </a:pPr>
            <a:r>
              <a:rPr lang="en-US" sz="2000" dirty="0">
                <a:solidFill>
                  <a:srgbClr val="002060"/>
                </a:solidFill>
              </a:rPr>
              <a:t>The workshop is being recorded for reference purposes and a copy of the recording will be available to stakeholders</a:t>
            </a:r>
          </a:p>
          <a:p>
            <a:pPr marL="742950" lvl="1" indent="-285750">
              <a:buFont typeface="Wingdings" panose="05000000000000000000" pitchFamily="2" charset="2"/>
              <a:buChar char="q"/>
            </a:pPr>
            <a:endParaRPr lang="en-US" sz="2000" dirty="0">
              <a:solidFill>
                <a:srgbClr val="002060"/>
              </a:solidFill>
            </a:endParaRPr>
          </a:p>
          <a:p>
            <a:pPr marL="742950" lvl="1" indent="-285750">
              <a:buFont typeface="Wingdings" panose="05000000000000000000" pitchFamily="2" charset="2"/>
              <a:buChar char="q"/>
            </a:pPr>
            <a:r>
              <a:rPr lang="en-US" sz="2000" dirty="0">
                <a:solidFill>
                  <a:srgbClr val="002060"/>
                </a:solidFill>
              </a:rPr>
              <a:t>Questions should be limited to topics addressed during this workshop</a:t>
            </a:r>
          </a:p>
          <a:p>
            <a:pPr marL="742950" lvl="1" indent="-285750">
              <a:buFont typeface="Wingdings" panose="05000000000000000000" pitchFamily="2" charset="2"/>
              <a:buChar char="q"/>
            </a:pPr>
            <a:endParaRPr lang="en-US" sz="2000" dirty="0">
              <a:solidFill>
                <a:srgbClr val="002060"/>
              </a:solidFill>
            </a:endParaRPr>
          </a:p>
          <a:p>
            <a:pPr marL="742950" lvl="1" indent="-285750">
              <a:buFont typeface="Wingdings" panose="05000000000000000000" pitchFamily="2" charset="2"/>
              <a:buChar char="q"/>
            </a:pPr>
            <a:r>
              <a:rPr lang="en-US" sz="2000" dirty="0">
                <a:solidFill>
                  <a:srgbClr val="002060"/>
                </a:solidFill>
              </a:rPr>
              <a:t>Questions not relevant to the workshop will be noted, for discussion outside of this forum</a:t>
            </a:r>
          </a:p>
        </p:txBody>
      </p:sp>
      <p:pic>
        <p:nvPicPr>
          <p:cNvPr id="2050" name="Picture 2" descr="A picture containing text&#10;&#10;Description automatically generated">
            <a:extLst>
              <a:ext uri="{FF2B5EF4-FFF2-40B4-BE49-F238E27FC236}">
                <a16:creationId xmlns:a16="http://schemas.microsoft.com/office/drawing/2014/main" id="{988F7C84-2708-41CD-ACA8-22E605B44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004" y="2676972"/>
            <a:ext cx="3227835" cy="1807588"/>
          </a:xfrm>
          <a:prstGeom prst="rect">
            <a:avLst/>
          </a:prstGeom>
          <a:noFill/>
        </p:spPr>
      </p:pic>
    </p:spTree>
    <p:extLst>
      <p:ext uri="{BB962C8B-B14F-4D97-AF65-F5344CB8AC3E}">
        <p14:creationId xmlns:p14="http://schemas.microsoft.com/office/powerpoint/2010/main" val="2166765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59463-AF8B-4521-9E1B-B40CCCD15D9D}"/>
              </a:ext>
            </a:extLst>
          </p:cNvPr>
          <p:cNvSpPr>
            <a:spLocks noGrp="1"/>
          </p:cNvSpPr>
          <p:nvPr>
            <p:ph type="title"/>
          </p:nvPr>
        </p:nvSpPr>
        <p:spPr/>
        <p:txBody>
          <a:bodyPr/>
          <a:lstStyle/>
          <a:p>
            <a:pPr algn="ctr"/>
            <a:r>
              <a:rPr lang="en-ZA" dirty="0">
                <a:latin typeface="+mn-lt"/>
              </a:rPr>
              <a:t>IMPLEMENTING TEAM:</a:t>
            </a:r>
          </a:p>
        </p:txBody>
      </p:sp>
      <p:sp>
        <p:nvSpPr>
          <p:cNvPr id="3" name="Footer Placeholder 2">
            <a:extLst>
              <a:ext uri="{FF2B5EF4-FFF2-40B4-BE49-F238E27FC236}">
                <a16:creationId xmlns:a16="http://schemas.microsoft.com/office/drawing/2014/main" id="{4ABDB485-0667-4B87-93EE-EA01A0D582E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INSPIRE.</a:t>
            </a:r>
            <a:endPar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CEBE26D9-9CF9-4824-83BA-ED423911F8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ZA" sz="1100" b="1" i="0" u="none" strike="noStrike" kern="1200" cap="none" spc="0" normalizeH="0" baseline="0" noProof="0">
              <a:ln>
                <a:noFill/>
              </a:ln>
              <a:solidFill>
                <a:srgbClr val="272361"/>
              </a:solidFill>
              <a:effectLst/>
              <a:uLnTx/>
              <a:uFillTx/>
              <a:latin typeface="Calibri" panose="020F0502020204030204"/>
              <a:ea typeface="+mn-ea"/>
              <a:cs typeface="+mn-cs"/>
            </a:endParaRPr>
          </a:p>
        </p:txBody>
      </p:sp>
      <p:pic>
        <p:nvPicPr>
          <p:cNvPr id="12" name="Content Placeholder 11">
            <a:extLst>
              <a:ext uri="{FF2B5EF4-FFF2-40B4-BE49-F238E27FC236}">
                <a16:creationId xmlns:a16="http://schemas.microsoft.com/office/drawing/2014/main" id="{9FD256E3-FA62-498B-9C00-163614E3031A}"/>
              </a:ext>
            </a:extLst>
          </p:cNvPr>
          <p:cNvPicPr>
            <a:picLocks noGrp="1" noChangeAspect="1"/>
          </p:cNvPicPr>
          <p:nvPr>
            <p:ph idx="1"/>
          </p:nvPr>
        </p:nvPicPr>
        <p:blipFill>
          <a:blip r:embed="rId2"/>
          <a:stretch>
            <a:fillRect/>
          </a:stretch>
        </p:blipFill>
        <p:spPr>
          <a:xfrm>
            <a:off x="253823" y="914400"/>
            <a:ext cx="8971139" cy="5140712"/>
          </a:xfrm>
          <a:prstGeom prst="rect">
            <a:avLst/>
          </a:prstGeom>
        </p:spPr>
      </p:pic>
      <p:sp>
        <p:nvSpPr>
          <p:cNvPr id="6" name="Text Placeholder 5">
            <a:extLst>
              <a:ext uri="{FF2B5EF4-FFF2-40B4-BE49-F238E27FC236}">
                <a16:creationId xmlns:a16="http://schemas.microsoft.com/office/drawing/2014/main" id="{B171AA68-AA7E-4A2C-8E30-A80E6FE6CB69}"/>
              </a:ext>
            </a:extLst>
          </p:cNvPr>
          <p:cNvSpPr>
            <a:spLocks noGrp="1"/>
          </p:cNvSpPr>
          <p:nvPr>
            <p:ph type="body" sz="quarter" idx="13"/>
          </p:nvPr>
        </p:nvSpPr>
        <p:spPr/>
        <p:txBody>
          <a:bodyPr/>
          <a:lstStyle/>
          <a:p>
            <a:endParaRPr lang="en-ZA"/>
          </a:p>
        </p:txBody>
      </p:sp>
      <p:sp>
        <p:nvSpPr>
          <p:cNvPr id="5" name="TextBox 4">
            <a:extLst>
              <a:ext uri="{FF2B5EF4-FFF2-40B4-BE49-F238E27FC236}">
                <a16:creationId xmlns:a16="http://schemas.microsoft.com/office/drawing/2014/main" id="{219215E4-E7B8-40E1-A9B5-03074F25CA56}"/>
              </a:ext>
            </a:extLst>
          </p:cNvPr>
          <p:cNvSpPr txBox="1"/>
          <p:nvPr/>
        </p:nvSpPr>
        <p:spPr>
          <a:xfrm>
            <a:off x="6996112" y="4784752"/>
            <a:ext cx="1371601" cy="707886"/>
          </a:xfrm>
          <a:prstGeom prst="rect">
            <a:avLst/>
          </a:prstGeom>
          <a:solidFill>
            <a:schemeClr val="accent6">
              <a:lumMod val="60000"/>
              <a:lumOff val="40000"/>
            </a:schemeClr>
          </a:solidFill>
        </p:spPr>
        <p:txBody>
          <a:bodyPr wrap="square" rtlCol="0">
            <a:spAutoFit/>
          </a:bodyPr>
          <a:lstStyle/>
          <a:p>
            <a:r>
              <a:rPr lang="en-ZA" sz="1000" b="1" dirty="0"/>
              <a:t>Provincial Coordinato</a:t>
            </a:r>
            <a:r>
              <a:rPr lang="en-ZA" sz="1000" dirty="0"/>
              <a:t>r</a:t>
            </a:r>
          </a:p>
          <a:p>
            <a:pPr algn="ctr"/>
            <a:r>
              <a:rPr lang="en-ZA" sz="1000" dirty="0"/>
              <a:t>Zinzo Nel</a:t>
            </a:r>
          </a:p>
          <a:p>
            <a:pPr algn="ctr"/>
            <a:r>
              <a:rPr lang="en-ZA" sz="1000" dirty="0"/>
              <a:t>(Eastern Cape)</a:t>
            </a:r>
          </a:p>
          <a:p>
            <a:pPr algn="ctr"/>
            <a:endParaRPr lang="en-ZA" sz="1000" dirty="0"/>
          </a:p>
        </p:txBody>
      </p:sp>
    </p:spTree>
    <p:extLst>
      <p:ext uri="{BB962C8B-B14F-4D97-AF65-F5344CB8AC3E}">
        <p14:creationId xmlns:p14="http://schemas.microsoft.com/office/powerpoint/2010/main" val="2758231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3AFE8-7C76-427F-BFC0-816DC3CB5456}"/>
              </a:ext>
            </a:extLst>
          </p:cNvPr>
          <p:cNvSpPr>
            <a:spLocks noGrp="1"/>
          </p:cNvSpPr>
          <p:nvPr>
            <p:ph type="title"/>
          </p:nvPr>
        </p:nvSpPr>
        <p:spPr/>
        <p:txBody>
          <a:bodyPr/>
          <a:lstStyle/>
          <a:p>
            <a:pPr algn="ctr"/>
            <a:r>
              <a:rPr lang="en-ZA" dirty="0">
                <a:latin typeface="+mn-lt"/>
              </a:rPr>
              <a:t>ABOUT INSETA</a:t>
            </a:r>
          </a:p>
        </p:txBody>
      </p:sp>
      <p:sp>
        <p:nvSpPr>
          <p:cNvPr id="3" name="Footer Placeholder 2">
            <a:extLst>
              <a:ext uri="{FF2B5EF4-FFF2-40B4-BE49-F238E27FC236}">
                <a16:creationId xmlns:a16="http://schemas.microsoft.com/office/drawing/2014/main" id="{58C7C486-9A2E-4691-9348-8B1372B64C18}"/>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INSPIRE.</a:t>
            </a:r>
            <a:endPar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402507A-E3B7-4F62-AD98-051FEF1E314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ZA" sz="1100" b="1" i="0" u="none" strike="noStrike" kern="1200" cap="none" spc="0" normalizeH="0" baseline="0" noProof="0">
              <a:ln>
                <a:noFill/>
              </a:ln>
              <a:solidFill>
                <a:srgbClr val="272361"/>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C4DF7AF8-A980-4999-AA5A-CFDFEB950D83}"/>
              </a:ext>
            </a:extLst>
          </p:cNvPr>
          <p:cNvSpPr>
            <a:spLocks noGrp="1"/>
          </p:cNvSpPr>
          <p:nvPr>
            <p:ph idx="1"/>
          </p:nvPr>
        </p:nvSpPr>
        <p:spPr>
          <a:xfrm>
            <a:off x="681038" y="1173708"/>
            <a:ext cx="6691312" cy="4612944"/>
          </a:xfrm>
        </p:spPr>
        <p:txBody>
          <a:bodyPr>
            <a:normAutofit/>
          </a:bodyPr>
          <a:lstStyle/>
          <a:p>
            <a:pPr marL="0" indent="0" algn="just">
              <a:lnSpc>
                <a:spcPct val="130000"/>
              </a:lnSpc>
              <a:spcAft>
                <a:spcPts val="1000"/>
              </a:spcAft>
              <a:buNone/>
            </a:pPr>
            <a:r>
              <a:rPr lang="en-GB" b="0" dirty="0">
                <a:effectLst/>
                <a:latin typeface="Calibri" panose="020F0502020204030204" pitchFamily="34" charset="0"/>
                <a:ea typeface="Times New Roman" panose="02020603050405020304" pitchFamily="18" charset="0"/>
                <a:cs typeface="Calibri" panose="020F0502020204030204" pitchFamily="34" charset="0"/>
              </a:rPr>
              <a:t>The Insurance Sector Education and Training Authority (INSETA) was established in March 2000 in terms of the Skills Development Act 97 of 1998 and subsequently amended in December 2008. INSETA </a:t>
            </a:r>
            <a:r>
              <a:rPr lang="en-GB" b="0" dirty="0">
                <a:latin typeface="Calibri" panose="020F0502020204030204" pitchFamily="34" charset="0"/>
                <a:ea typeface="Times New Roman" panose="02020603050405020304" pitchFamily="18" charset="0"/>
                <a:cs typeface="Calibri" panose="020F0502020204030204" pitchFamily="34" charset="0"/>
              </a:rPr>
              <a:t>mandate is </a:t>
            </a:r>
            <a:r>
              <a:rPr lang="en-GB" b="0" dirty="0">
                <a:effectLst/>
                <a:latin typeface="Calibri" panose="020F0502020204030204" pitchFamily="34" charset="0"/>
                <a:ea typeface="Times New Roman" panose="02020603050405020304" pitchFamily="18" charset="0"/>
                <a:cs typeface="Calibri" panose="020F0502020204030204" pitchFamily="34" charset="0"/>
              </a:rPr>
              <a:t>to promote, facilitate and monitor education and skills development provision in the insurance and financial related services sector. </a:t>
            </a:r>
          </a:p>
          <a:p>
            <a:pPr marL="0" indent="0" algn="just">
              <a:lnSpc>
                <a:spcPct val="130000"/>
              </a:lnSpc>
              <a:spcAft>
                <a:spcPts val="1000"/>
              </a:spcAft>
              <a:buNone/>
            </a:pPr>
            <a:r>
              <a:rPr lang="en-ZA" b="0" dirty="0">
                <a:effectLst/>
                <a:latin typeface="Calibri" panose="020F0502020204030204" pitchFamily="34" charset="0"/>
                <a:ea typeface="Calibri" panose="020F0502020204030204" pitchFamily="34" charset="0"/>
                <a:cs typeface="Calibri" panose="020F0502020204030204" pitchFamily="34" charset="0"/>
              </a:rPr>
              <a:t>INSETA reports directly to the Department of Higher Education and Training (DHET) under the Minister of Higher Education, Science and Technology as the Executive Authority.</a:t>
            </a:r>
          </a:p>
          <a:p>
            <a:pPr marL="0" indent="0" algn="just">
              <a:lnSpc>
                <a:spcPct val="130000"/>
              </a:lnSpc>
              <a:spcAft>
                <a:spcPts val="1000"/>
              </a:spcAft>
              <a:buNone/>
            </a:pPr>
            <a:r>
              <a:rPr lang="en-ZA" b="0" dirty="0">
                <a:effectLst/>
                <a:latin typeface="Calibri" panose="020F0502020204030204" pitchFamily="34" charset="0"/>
                <a:ea typeface="Calibri" panose="020F0502020204030204" pitchFamily="34" charset="0"/>
                <a:cs typeface="Calibri" panose="020F0502020204030204" pitchFamily="34" charset="0"/>
              </a:rPr>
              <a:t>In 2019 The South African Government Notices published a Gazette noticing the announcement of the re-establishment of SETAS from 1 April 2020 to 31 March 2030, The landscape beyond this is alluded to in the National Skills Development Plan 2030. </a:t>
            </a:r>
          </a:p>
        </p:txBody>
      </p:sp>
      <p:sp>
        <p:nvSpPr>
          <p:cNvPr id="6" name="Text Placeholder 5">
            <a:extLst>
              <a:ext uri="{FF2B5EF4-FFF2-40B4-BE49-F238E27FC236}">
                <a16:creationId xmlns:a16="http://schemas.microsoft.com/office/drawing/2014/main" id="{1655EBD4-8F67-41DB-900F-FD5A62833FE0}"/>
              </a:ext>
            </a:extLst>
          </p:cNvPr>
          <p:cNvSpPr>
            <a:spLocks noGrp="1"/>
          </p:cNvSpPr>
          <p:nvPr>
            <p:ph type="body" sz="quarter" idx="13"/>
          </p:nvPr>
        </p:nvSpPr>
        <p:spPr/>
        <p:txBody>
          <a:bodyPr/>
          <a:lstStyle/>
          <a:p>
            <a:endParaRPr lang="en-ZA" dirty="0"/>
          </a:p>
        </p:txBody>
      </p:sp>
    </p:spTree>
    <p:extLst>
      <p:ext uri="{BB962C8B-B14F-4D97-AF65-F5344CB8AC3E}">
        <p14:creationId xmlns:p14="http://schemas.microsoft.com/office/powerpoint/2010/main" val="29806002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10CBE7B-4B3F-4AF4-A03E-A5E9F9A01E6C}"/>
              </a:ext>
            </a:extLst>
          </p:cNvPr>
          <p:cNvSpPr>
            <a:spLocks noGrp="1"/>
          </p:cNvSpPr>
          <p:nvPr>
            <p:ph type="body" idx="1"/>
          </p:nvPr>
        </p:nvSpPr>
        <p:spPr>
          <a:xfrm>
            <a:off x="236312" y="1135373"/>
            <a:ext cx="5558063" cy="2455818"/>
          </a:xfrm>
        </p:spPr>
        <p:txBody>
          <a:bodyPr anchor="ctr">
            <a:normAutofit/>
          </a:bodyPr>
          <a:lstStyle/>
          <a:p>
            <a:pPr algn="ctr">
              <a:lnSpc>
                <a:spcPct val="140000"/>
              </a:lnSpc>
            </a:pPr>
            <a:r>
              <a:rPr lang="en-US" sz="2000" dirty="0">
                <a:cs typeface="Arial" panose="020B0604020202020204" pitchFamily="34" charset="0"/>
              </a:rPr>
              <a:t>Empowered to Influence and Inspire </a:t>
            </a:r>
          </a:p>
        </p:txBody>
      </p:sp>
      <p:sp>
        <p:nvSpPr>
          <p:cNvPr id="3" name="Footer Placeholder 2">
            <a:extLst>
              <a:ext uri="{FF2B5EF4-FFF2-40B4-BE49-F238E27FC236}">
                <a16:creationId xmlns:a16="http://schemas.microsoft.com/office/drawing/2014/main" id="{FCB90AEF-0EC4-4643-ABA1-910601FA5817}"/>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INSPIRE.</a:t>
            </a:r>
            <a:endPar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AD121EB-76DA-4AB6-B17C-F36C0B59BAF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ZA" sz="1100" b="1" i="0" u="none" strike="noStrike" kern="1200" cap="none" spc="0" normalizeH="0" baseline="0" noProof="0">
              <a:ln>
                <a:noFill/>
              </a:ln>
              <a:solidFill>
                <a:srgbClr val="272361"/>
              </a:solidFill>
              <a:effectLst/>
              <a:uLnTx/>
              <a:uFillTx/>
              <a:latin typeface="Calibri" panose="020F0502020204030204"/>
              <a:ea typeface="+mn-ea"/>
              <a:cs typeface="+mn-cs"/>
            </a:endParaRPr>
          </a:p>
        </p:txBody>
      </p:sp>
      <p:sp>
        <p:nvSpPr>
          <p:cNvPr id="7" name="Text Placeholder 6">
            <a:extLst>
              <a:ext uri="{FF2B5EF4-FFF2-40B4-BE49-F238E27FC236}">
                <a16:creationId xmlns:a16="http://schemas.microsoft.com/office/drawing/2014/main" id="{A4DD9521-87AB-4D3B-8F5B-F304EA208C2D}"/>
              </a:ext>
            </a:extLst>
          </p:cNvPr>
          <p:cNvSpPr>
            <a:spLocks noGrp="1"/>
          </p:cNvSpPr>
          <p:nvPr>
            <p:ph type="body" sz="quarter" idx="14"/>
          </p:nvPr>
        </p:nvSpPr>
        <p:spPr/>
        <p:txBody>
          <a:bodyPr>
            <a:normAutofit lnSpcReduction="10000"/>
          </a:bodyPr>
          <a:lstStyle/>
          <a:p>
            <a:pPr algn="ctr"/>
            <a:r>
              <a:rPr lang="en-ZA" dirty="0"/>
              <a:t>INSETA VISION</a:t>
            </a:r>
          </a:p>
        </p:txBody>
      </p:sp>
      <p:sp>
        <p:nvSpPr>
          <p:cNvPr id="9" name="Text Placeholder 8">
            <a:extLst>
              <a:ext uri="{FF2B5EF4-FFF2-40B4-BE49-F238E27FC236}">
                <a16:creationId xmlns:a16="http://schemas.microsoft.com/office/drawing/2014/main" id="{3EAEE56A-F2D9-430E-B283-BCFEA59E1D5C}"/>
              </a:ext>
            </a:extLst>
          </p:cNvPr>
          <p:cNvSpPr>
            <a:spLocks noGrp="1"/>
          </p:cNvSpPr>
          <p:nvPr>
            <p:ph type="body" sz="quarter" idx="16"/>
          </p:nvPr>
        </p:nvSpPr>
        <p:spPr/>
        <p:txBody>
          <a:bodyPr/>
          <a:lstStyle/>
          <a:p>
            <a:endParaRPr lang="en-ZA" dirty="0"/>
          </a:p>
        </p:txBody>
      </p:sp>
      <p:sp>
        <p:nvSpPr>
          <p:cNvPr id="8" name="Text Placeholder 6">
            <a:extLst>
              <a:ext uri="{FF2B5EF4-FFF2-40B4-BE49-F238E27FC236}">
                <a16:creationId xmlns:a16="http://schemas.microsoft.com/office/drawing/2014/main" id="{A4E37A12-94B1-4773-A453-907457E05D4C}"/>
              </a:ext>
            </a:extLst>
          </p:cNvPr>
          <p:cNvSpPr txBox="1">
            <a:spLocks/>
          </p:cNvSpPr>
          <p:nvPr/>
        </p:nvSpPr>
        <p:spPr>
          <a:xfrm>
            <a:off x="776288" y="2846299"/>
            <a:ext cx="4176712" cy="457200"/>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rgbClr val="FAAE1A"/>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800" b="0" i="0" u="none" strike="noStrike" kern="1200" cap="none" spc="0" normalizeH="0" baseline="0" noProof="0" dirty="0">
                <a:ln>
                  <a:noFill/>
                </a:ln>
                <a:solidFill>
                  <a:srgbClr val="FAAE1A"/>
                </a:solidFill>
                <a:effectLst/>
                <a:uLnTx/>
                <a:uFillTx/>
                <a:latin typeface="Calibri" panose="020F0502020204030204"/>
                <a:ea typeface="+mn-ea"/>
                <a:cs typeface="+mn-cs"/>
              </a:rPr>
              <a:t>INSETA MISSION</a:t>
            </a:r>
          </a:p>
        </p:txBody>
      </p:sp>
      <p:sp>
        <p:nvSpPr>
          <p:cNvPr id="10" name="Text Placeholder 1">
            <a:extLst>
              <a:ext uri="{FF2B5EF4-FFF2-40B4-BE49-F238E27FC236}">
                <a16:creationId xmlns:a16="http://schemas.microsoft.com/office/drawing/2014/main" id="{0EEEBE0A-6C22-47D7-A648-70EBE5877C6C}"/>
              </a:ext>
            </a:extLst>
          </p:cNvPr>
          <p:cNvSpPr txBox="1">
            <a:spLocks/>
          </p:cNvSpPr>
          <p:nvPr/>
        </p:nvSpPr>
        <p:spPr>
          <a:xfrm>
            <a:off x="391887" y="3012473"/>
            <a:ext cx="5018313" cy="2914715"/>
          </a:xfrm>
          <a:prstGeom prst="rect">
            <a:avLst/>
          </a:prstGeom>
        </p:spPr>
        <p:txBody>
          <a:bodyPr vert="horz" lIns="91440" tIns="45720" rIns="91440" bIns="45720" rtlCol="0" anchor="ctr">
            <a:normAutofit fontScale="92500"/>
          </a:bodyPr>
          <a:lstStyle>
            <a:lvl1pPr marL="0" indent="0" algn="l" defTabSz="914400" rtl="0" eaLnBrk="1" latinLnBrk="0" hangingPunct="1">
              <a:lnSpc>
                <a:spcPct val="150000"/>
              </a:lnSpc>
              <a:spcBef>
                <a:spcPts val="1000"/>
              </a:spcBef>
              <a:buFont typeface="Arial" panose="020B0604020202020204" pitchFamily="34" charset="0"/>
              <a:buNone/>
              <a:defRPr sz="1400" b="0" kern="1200">
                <a:solidFill>
                  <a:srgbClr val="27236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272361"/>
                </a:solidFill>
                <a:effectLst/>
                <a:uLnTx/>
                <a:uFillTx/>
                <a:latin typeface="Arial" panose="020B0604020202020204" pitchFamily="34" charset="0"/>
                <a:ea typeface="+mn-ea"/>
                <a:cs typeface="Arial" panose="020B0604020202020204" pitchFamily="34" charset="0"/>
              </a:rPr>
              <a:t>Harness </a:t>
            </a:r>
            <a:r>
              <a:rPr kumimoji="0" lang="en-US" sz="2000" b="0" i="0" u="none" strike="noStrike" kern="1200" cap="none" spc="0" normalizeH="0" baseline="0" noProof="0" dirty="0">
                <a:ln>
                  <a:noFill/>
                </a:ln>
                <a:solidFill>
                  <a:srgbClr val="272361"/>
                </a:solidFill>
                <a:effectLst/>
                <a:uLnTx/>
                <a:uFillTx/>
                <a:ea typeface="+mn-ea"/>
                <a:cs typeface="Arial" panose="020B0604020202020204" pitchFamily="34" charset="0"/>
              </a:rPr>
              <a:t>Technology and Strategic Partnership in pursuit of excellence to enable Relevant, Inclusive and Impactful Skills Development; and be the bridge between Education and the World of Work by identifying skills in demand and providing agile and appropriate responses. </a:t>
            </a:r>
          </a:p>
        </p:txBody>
      </p:sp>
      <p:sp>
        <p:nvSpPr>
          <p:cNvPr id="14" name="TextBox 13">
            <a:extLst>
              <a:ext uri="{FF2B5EF4-FFF2-40B4-BE49-F238E27FC236}">
                <a16:creationId xmlns:a16="http://schemas.microsoft.com/office/drawing/2014/main" id="{95F170AC-C40A-42B1-86AD-D647F76FAF5D}"/>
              </a:ext>
            </a:extLst>
          </p:cNvPr>
          <p:cNvSpPr txBox="1"/>
          <p:nvPr/>
        </p:nvSpPr>
        <p:spPr>
          <a:xfrm>
            <a:off x="4495800" y="2971800"/>
            <a:ext cx="914400" cy="9144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0EF87092-C008-4635-A441-07FA47220083}"/>
              </a:ext>
            </a:extLst>
          </p:cNvPr>
          <p:cNvSpPr txBox="1"/>
          <p:nvPr/>
        </p:nvSpPr>
        <p:spPr>
          <a:xfrm>
            <a:off x="5949950" y="5557857"/>
            <a:ext cx="303053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1" i="0" u="none" strike="noStrike" kern="1200" cap="none" spc="0" normalizeH="0" baseline="0" noProof="0" dirty="0">
                <a:ln>
                  <a:noFill/>
                </a:ln>
                <a:solidFill>
                  <a:schemeClr val="bg1"/>
                </a:solidFill>
                <a:effectLst/>
                <a:uLnTx/>
                <a:uFillTx/>
                <a:latin typeface="Calibri" panose="020F0502020204030204"/>
                <a:ea typeface="+mn-ea"/>
                <a:cs typeface="+mn-cs"/>
              </a:rPr>
              <a:t>INSETA CEO : GUGU MKHIZE</a:t>
            </a:r>
          </a:p>
        </p:txBody>
      </p:sp>
      <p:pic>
        <p:nvPicPr>
          <p:cNvPr id="13" name="Picture Placeholder 12" descr="A person smiling for the camera&#10;&#10;Description automatically generated with medium confidence">
            <a:extLst>
              <a:ext uri="{FF2B5EF4-FFF2-40B4-BE49-F238E27FC236}">
                <a16:creationId xmlns:a16="http://schemas.microsoft.com/office/drawing/2014/main" id="{7AB211CD-3BF6-4033-B9BD-785619263F92}"/>
              </a:ext>
            </a:extLst>
          </p:cNvPr>
          <p:cNvPicPr>
            <a:picLocks noGrp="1" noChangeAspect="1"/>
          </p:cNvPicPr>
          <p:nvPr>
            <p:ph type="pic" sz="quarter" idx="13"/>
          </p:nvPr>
        </p:nvPicPr>
        <p:blipFill rotWithShape="1">
          <a:blip r:embed="rId2"/>
          <a:srcRect l="3932" r="3932"/>
          <a:stretch/>
        </p:blipFill>
        <p:spPr>
          <a:xfrm>
            <a:off x="5949950" y="1382602"/>
            <a:ext cx="3030538" cy="4103797"/>
          </a:xfrm>
        </p:spPr>
      </p:pic>
    </p:spTree>
    <p:extLst>
      <p:ext uri="{BB962C8B-B14F-4D97-AF65-F5344CB8AC3E}">
        <p14:creationId xmlns:p14="http://schemas.microsoft.com/office/powerpoint/2010/main" val="1327672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4843-325A-4327-B4D9-9B330D488740}"/>
              </a:ext>
            </a:extLst>
          </p:cNvPr>
          <p:cNvSpPr>
            <a:spLocks noGrp="1"/>
          </p:cNvSpPr>
          <p:nvPr>
            <p:ph type="title"/>
          </p:nvPr>
        </p:nvSpPr>
        <p:spPr>
          <a:xfrm>
            <a:off x="44105" y="115161"/>
            <a:ext cx="9817790" cy="616359"/>
          </a:xfrm>
        </p:spPr>
        <p:txBody>
          <a:bodyPr/>
          <a:lstStyle/>
          <a:p>
            <a:pPr algn="ctr"/>
            <a:r>
              <a:rPr lang="en-US" dirty="0"/>
              <a:t> </a:t>
            </a:r>
            <a:r>
              <a:rPr lang="en-US" dirty="0">
                <a:solidFill>
                  <a:srgbClr val="002060"/>
                </a:solidFill>
                <a:latin typeface="+mn-lt"/>
              </a:rPr>
              <a:t>WORK INTERGRATED LEARNING (WIL)</a:t>
            </a:r>
            <a:endParaRPr lang="en-ZA" dirty="0">
              <a:solidFill>
                <a:srgbClr val="002060"/>
              </a:solidFill>
              <a:latin typeface="+mn-lt"/>
            </a:endParaRPr>
          </a:p>
        </p:txBody>
      </p:sp>
      <p:sp>
        <p:nvSpPr>
          <p:cNvPr id="3" name="Footer Placeholder 2">
            <a:extLst>
              <a:ext uri="{FF2B5EF4-FFF2-40B4-BE49-F238E27FC236}">
                <a16:creationId xmlns:a16="http://schemas.microsoft.com/office/drawing/2014/main" id="{01E7045C-9CE1-408B-9961-79CEF2FF1220}"/>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dirty="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rPr>
              <a:t>INSPIRE.</a:t>
            </a:r>
          </a:p>
        </p:txBody>
      </p:sp>
      <p:sp>
        <p:nvSpPr>
          <p:cNvPr id="4" name="Slide Number Placeholder 3">
            <a:extLst>
              <a:ext uri="{FF2B5EF4-FFF2-40B4-BE49-F238E27FC236}">
                <a16:creationId xmlns:a16="http://schemas.microsoft.com/office/drawing/2014/main" id="{7DB809CB-BB4B-4DD6-AAF5-39593B67835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ZA" sz="11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5" name="Text Placeholder 4">
            <a:extLst>
              <a:ext uri="{FF2B5EF4-FFF2-40B4-BE49-F238E27FC236}">
                <a16:creationId xmlns:a16="http://schemas.microsoft.com/office/drawing/2014/main" id="{8250B1F9-3B0B-4442-B22B-31D7D4FF463E}"/>
              </a:ext>
            </a:extLst>
          </p:cNvPr>
          <p:cNvSpPr>
            <a:spLocks noGrp="1"/>
          </p:cNvSpPr>
          <p:nvPr>
            <p:ph type="body" sz="quarter" idx="13"/>
          </p:nvPr>
        </p:nvSpPr>
        <p:spPr>
          <a:xfrm>
            <a:off x="9291638" y="1681480"/>
            <a:ext cx="474662" cy="3043238"/>
          </a:xfrm>
        </p:spPr>
        <p:txBody>
          <a:bodyPr/>
          <a:lstStyle/>
          <a:p>
            <a:pPr>
              <a:lnSpc>
                <a:spcPct val="115000"/>
              </a:lnSpc>
              <a:spcAft>
                <a:spcPts val="1000"/>
              </a:spcAft>
              <a:tabLst>
                <a:tab pos="762000"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2D74E7A3-0D2D-43EB-BA70-CF039224DCAD}"/>
              </a:ext>
            </a:extLst>
          </p:cNvPr>
          <p:cNvSpPr/>
          <p:nvPr/>
        </p:nvSpPr>
        <p:spPr>
          <a:xfrm>
            <a:off x="44105" y="894585"/>
            <a:ext cx="7466675" cy="120032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srgbClr val="133D8D"/>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AEC72DF6-69D1-4F7F-BF6A-9FF75404A6E6}"/>
              </a:ext>
            </a:extLst>
          </p:cNvPr>
          <p:cNvSpPr/>
          <p:nvPr/>
        </p:nvSpPr>
        <p:spPr>
          <a:xfrm>
            <a:off x="0" y="894585"/>
            <a:ext cx="9291638" cy="1754326"/>
          </a:xfrm>
          <a:prstGeom prst="rect">
            <a:avLst/>
          </a:prstGeom>
        </p:spPr>
        <p:txBody>
          <a:bodyPr wrap="square">
            <a:spAutoFit/>
          </a:bodyPr>
          <a:lstStyle/>
          <a:p>
            <a:pPr marL="342900" marR="0" lvl="0" indent="-342900" algn="l" defTabSz="4572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endParaRPr kumimoji="0" lang="en-GB" sz="18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F1B435D1-D93D-4748-96D1-544599950118}"/>
              </a:ext>
            </a:extLst>
          </p:cNvPr>
          <p:cNvSpPr/>
          <p:nvPr/>
        </p:nvSpPr>
        <p:spPr>
          <a:xfrm>
            <a:off x="139702" y="904969"/>
            <a:ext cx="9196042" cy="3877985"/>
          </a:xfrm>
          <a:prstGeom prst="rect">
            <a:avLst/>
          </a:prstGeom>
        </p:spPr>
        <p:txBody>
          <a:bodyPr wrap="square">
            <a:spAutoFit/>
          </a:bodyPr>
          <a:lstStyle/>
          <a:p>
            <a:r>
              <a:rPr lang="en-ZA" sz="1600" dirty="0">
                <a:ea typeface="Times New Roman" panose="02020603050405020304" pitchFamily="18" charset="0"/>
              </a:rPr>
              <a:t>Unemployed youth requiring practical workplace experience for a period of 18 months to attain a qualification i.e. Diploma.</a:t>
            </a:r>
          </a:p>
          <a:p>
            <a:endParaRPr lang="en-ZA" sz="1600" dirty="0">
              <a:ea typeface="Times New Roman" panose="02020603050405020304" pitchFamily="18" charset="0"/>
            </a:endParaRPr>
          </a:p>
          <a:p>
            <a:r>
              <a:rPr lang="en-ZA" sz="1600" b="1" dirty="0">
                <a:ea typeface="Times New Roman" panose="02020603050405020304" pitchFamily="18" charset="0"/>
              </a:rPr>
              <a:t>Qualifying Criteria:</a:t>
            </a:r>
          </a:p>
          <a:p>
            <a:r>
              <a:rPr lang="en-ZA" sz="1600" dirty="0">
                <a:ea typeface="Times New Roman" panose="02020603050405020304" pitchFamily="18" charset="0"/>
              </a:rPr>
              <a:t>Available to unemployed South African citizens of ages 18 – 35 from TVET Colleges or Universities of Universities that have completed their theory training.</a:t>
            </a:r>
          </a:p>
          <a:p>
            <a:endParaRPr lang="en-ZA" sz="1600" dirty="0">
              <a:ea typeface="Times New Roman" panose="02020603050405020304" pitchFamily="18" charset="0"/>
            </a:endParaRPr>
          </a:p>
          <a:p>
            <a:r>
              <a:rPr lang="en-ZA" sz="1600" b="1" dirty="0">
                <a:ea typeface="Times New Roman" panose="02020603050405020304" pitchFamily="18" charset="0"/>
              </a:rPr>
              <a:t>WIL Duration:</a:t>
            </a:r>
          </a:p>
          <a:p>
            <a:r>
              <a:rPr lang="en-ZA" sz="1600" dirty="0">
                <a:ea typeface="Times New Roman" panose="02020603050405020304" pitchFamily="18" charset="0"/>
              </a:rPr>
              <a:t>TVET College Learners – 18 Months</a:t>
            </a:r>
          </a:p>
          <a:p>
            <a:endParaRPr lang="en-ZA" sz="1600" dirty="0">
              <a:ea typeface="Times New Roman" panose="02020603050405020304" pitchFamily="18" charset="0"/>
            </a:endParaRPr>
          </a:p>
          <a:p>
            <a:r>
              <a:rPr lang="en-ZA" sz="1600" b="1" dirty="0"/>
              <a:t>Who can apply for this funding</a:t>
            </a:r>
            <a:r>
              <a:rPr lang="en-ZA" sz="1600" dirty="0"/>
              <a:t>?</a:t>
            </a:r>
          </a:p>
          <a:p>
            <a:r>
              <a:rPr lang="en-ZA" sz="1600" dirty="0"/>
              <a:t>TVET Colleges apply for funding on behalf of the learners. </a:t>
            </a:r>
          </a:p>
          <a:p>
            <a:endParaRPr lang="en-ZA" b="1" dirty="0"/>
          </a:p>
          <a:p>
            <a:r>
              <a:rPr lang="en-ZA" sz="1600" b="1" dirty="0"/>
              <a:t>Funding Structure:</a:t>
            </a:r>
          </a:p>
          <a:p>
            <a:endParaRPr lang="en-ZA" dirty="0"/>
          </a:p>
        </p:txBody>
      </p:sp>
      <p:graphicFrame>
        <p:nvGraphicFramePr>
          <p:cNvPr id="7" name="Table 10">
            <a:extLst>
              <a:ext uri="{FF2B5EF4-FFF2-40B4-BE49-F238E27FC236}">
                <a16:creationId xmlns:a16="http://schemas.microsoft.com/office/drawing/2014/main" id="{61B6F8F4-EA1A-4082-BF6B-386D0B1BDB25}"/>
              </a:ext>
            </a:extLst>
          </p:cNvPr>
          <p:cNvGraphicFramePr>
            <a:graphicFrameLocks noGrp="1"/>
          </p:cNvGraphicFramePr>
          <p:nvPr>
            <p:extLst>
              <p:ext uri="{D42A27DB-BD31-4B8C-83A1-F6EECF244321}">
                <p14:modId xmlns:p14="http://schemas.microsoft.com/office/powerpoint/2010/main" val="289878981"/>
              </p:ext>
            </p:extLst>
          </p:nvPr>
        </p:nvGraphicFramePr>
        <p:xfrm>
          <a:off x="139700" y="4564333"/>
          <a:ext cx="8625160" cy="1112520"/>
        </p:xfrm>
        <a:graphic>
          <a:graphicData uri="http://schemas.openxmlformats.org/drawingml/2006/table">
            <a:tbl>
              <a:tblPr firstRow="1" bandRow="1">
                <a:tableStyleId>{5C22544A-7EE6-4342-B048-85BDC9FD1C3A}</a:tableStyleId>
              </a:tblPr>
              <a:tblGrid>
                <a:gridCol w="4312580">
                  <a:extLst>
                    <a:ext uri="{9D8B030D-6E8A-4147-A177-3AD203B41FA5}">
                      <a16:colId xmlns:a16="http://schemas.microsoft.com/office/drawing/2014/main" val="114348521"/>
                    </a:ext>
                  </a:extLst>
                </a:gridCol>
                <a:gridCol w="4312580">
                  <a:extLst>
                    <a:ext uri="{9D8B030D-6E8A-4147-A177-3AD203B41FA5}">
                      <a16:colId xmlns:a16="http://schemas.microsoft.com/office/drawing/2014/main" val="2424321066"/>
                    </a:ext>
                  </a:extLst>
                </a:gridCol>
              </a:tblGrid>
              <a:tr h="370840">
                <a:tc>
                  <a:txBody>
                    <a:bodyPr/>
                    <a:lstStyle/>
                    <a:p>
                      <a:r>
                        <a:rPr lang="en-US" sz="1600" dirty="0"/>
                        <a:t>Programme: </a:t>
                      </a:r>
                      <a:endParaRPr lang="en-ZA" sz="1600" dirty="0"/>
                    </a:p>
                  </a:txBody>
                  <a:tcPr/>
                </a:tc>
                <a:tc>
                  <a:txBody>
                    <a:bodyPr/>
                    <a:lstStyle/>
                    <a:p>
                      <a:endParaRPr lang="en-ZA" sz="1600" dirty="0"/>
                    </a:p>
                  </a:txBody>
                  <a:tcPr/>
                </a:tc>
                <a:extLst>
                  <a:ext uri="{0D108BD9-81ED-4DB2-BD59-A6C34878D82A}">
                    <a16:rowId xmlns:a16="http://schemas.microsoft.com/office/drawing/2014/main" val="1567526829"/>
                  </a:ext>
                </a:extLst>
              </a:tr>
              <a:tr h="370840">
                <a:tc>
                  <a:txBody>
                    <a:bodyPr/>
                    <a:lstStyle/>
                    <a:p>
                      <a:r>
                        <a:rPr lang="en-US" sz="1600" dirty="0"/>
                        <a:t>WIL Programme </a:t>
                      </a:r>
                      <a:endParaRPr lang="en-ZA" sz="1600" dirty="0"/>
                    </a:p>
                  </a:txBody>
                  <a:tcPr/>
                </a:tc>
                <a:tc>
                  <a:txBody>
                    <a:bodyPr/>
                    <a:lstStyle/>
                    <a:p>
                      <a:r>
                        <a:rPr lang="en-US" sz="1600" dirty="0"/>
                        <a:t>R3 500 (Stipend over a period of 18 months) </a:t>
                      </a:r>
                      <a:endParaRPr lang="en-ZA" sz="1600" dirty="0"/>
                    </a:p>
                  </a:txBody>
                  <a:tcPr/>
                </a:tc>
                <a:extLst>
                  <a:ext uri="{0D108BD9-81ED-4DB2-BD59-A6C34878D82A}">
                    <a16:rowId xmlns:a16="http://schemas.microsoft.com/office/drawing/2014/main" val="2967335241"/>
                  </a:ext>
                </a:extLst>
              </a:tr>
              <a:tr h="370840">
                <a:tc>
                  <a:txBody>
                    <a:bodyPr/>
                    <a:lstStyle/>
                    <a:p>
                      <a:endParaRPr lang="en-ZA" sz="1600" dirty="0"/>
                    </a:p>
                  </a:txBody>
                  <a:tcPr/>
                </a:tc>
                <a:tc>
                  <a:txBody>
                    <a:bodyPr/>
                    <a:lstStyle/>
                    <a:p>
                      <a:r>
                        <a:rPr lang="en-ZA" sz="1600" dirty="0"/>
                        <a:t>R 6 000.00 (Work Readiness Programme)</a:t>
                      </a:r>
                    </a:p>
                  </a:txBody>
                  <a:tcPr/>
                </a:tc>
                <a:extLst>
                  <a:ext uri="{0D108BD9-81ED-4DB2-BD59-A6C34878D82A}">
                    <a16:rowId xmlns:a16="http://schemas.microsoft.com/office/drawing/2014/main" val="1202881145"/>
                  </a:ext>
                </a:extLst>
              </a:tr>
            </a:tbl>
          </a:graphicData>
        </a:graphic>
      </p:graphicFrame>
    </p:spTree>
    <p:extLst>
      <p:ext uri="{BB962C8B-B14F-4D97-AF65-F5344CB8AC3E}">
        <p14:creationId xmlns:p14="http://schemas.microsoft.com/office/powerpoint/2010/main" val="3870082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21073949-48F7-4C03-92DC-0B0B82E77FC0}"/>
              </a:ext>
            </a:extLst>
          </p:cNvPr>
          <p:cNvGraphicFramePr>
            <a:graphicFrameLocks noGrp="1"/>
          </p:cNvGraphicFramePr>
          <p:nvPr>
            <p:ph sz="half" idx="2"/>
            <p:extLst>
              <p:ext uri="{D42A27DB-BD31-4B8C-83A1-F6EECF244321}">
                <p14:modId xmlns:p14="http://schemas.microsoft.com/office/powerpoint/2010/main" val="896155564"/>
              </p:ext>
            </p:extLst>
          </p:nvPr>
        </p:nvGraphicFramePr>
        <p:xfrm>
          <a:off x="538534" y="1722229"/>
          <a:ext cx="4341812" cy="4329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Content Placeholder 12">
            <a:extLst>
              <a:ext uri="{FF2B5EF4-FFF2-40B4-BE49-F238E27FC236}">
                <a16:creationId xmlns:a16="http://schemas.microsoft.com/office/drawing/2014/main" id="{883A5A82-3683-4EED-8EB3-36EA5090A0E4}"/>
              </a:ext>
            </a:extLst>
          </p:cNvPr>
          <p:cNvSpPr>
            <a:spLocks noGrp="1"/>
          </p:cNvSpPr>
          <p:nvPr>
            <p:ph sz="quarter" idx="4"/>
          </p:nvPr>
        </p:nvSpPr>
        <p:spPr>
          <a:xfrm>
            <a:off x="5101211" y="1651000"/>
            <a:ext cx="4038746" cy="4640036"/>
          </a:xfrm>
        </p:spPr>
        <p:txBody>
          <a:bodyPr/>
          <a:lstStyle/>
          <a:p>
            <a:pPr lvl="0"/>
            <a:r>
              <a:rPr lang="en-ZA" sz="1400" b="1" dirty="0">
                <a:solidFill>
                  <a:srgbClr val="414142"/>
                </a:solidFill>
                <a:effectLst/>
                <a:latin typeface="Calibri" panose="020F0502020204030204" pitchFamily="34" charset="0"/>
                <a:ea typeface="Times New Roman" panose="02020603050405020304" pitchFamily="18" charset="0"/>
                <a:cs typeface="ArialMT"/>
              </a:rPr>
              <a:t>1) Eligibility of WIL Learners</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ZA" sz="1400" dirty="0">
                <a:solidFill>
                  <a:srgbClr val="414142"/>
                </a:solidFill>
                <a:effectLst/>
                <a:latin typeface="Calibri" panose="020F0502020204030204" pitchFamily="34" charset="0"/>
                <a:ea typeface="Times New Roman" panose="02020603050405020304" pitchFamily="18" charset="0"/>
                <a:cs typeface="ArialMT"/>
              </a:rPr>
              <a:t>be South African Citizen (Unemployed Youth) with a valid SA Identity Document, </a:t>
            </a:r>
            <a:r>
              <a:rPr lang="en-GB" sz="1400" dirty="0">
                <a:solidFill>
                  <a:srgbClr val="414142"/>
                </a:solidFill>
                <a:effectLst/>
                <a:latin typeface="Calibri" panose="020F0502020204030204" pitchFamily="34" charset="0"/>
                <a:ea typeface="Times New Roman" panose="02020603050405020304" pitchFamily="18" charset="0"/>
                <a:cs typeface="ArialMT"/>
              </a:rPr>
              <a:t>between 18 and 35 years of age</a:t>
            </a:r>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ZA" sz="1400" dirty="0">
                <a:solidFill>
                  <a:srgbClr val="414142"/>
                </a:solidFill>
                <a:effectLst/>
                <a:latin typeface="Calibri" panose="020F0502020204030204" pitchFamily="34" charset="0"/>
                <a:ea typeface="Times New Roman" panose="02020603050405020304" pitchFamily="18" charset="0"/>
                <a:cs typeface="ArialMT"/>
              </a:rPr>
              <a:t>The learner must not have participated in or have completed a WIL Programme </a:t>
            </a:r>
            <a:r>
              <a:rPr lang="en-ZA" sz="1100" dirty="0">
                <a:ea typeface="Times New Roman" panose="02020603050405020304" pitchFamily="18" charset="0"/>
                <a:cs typeface="Times New Roman" panose="02020603050405020304" pitchFamily="18" charset="0"/>
              </a:rPr>
              <a:t>and </a:t>
            </a:r>
            <a:r>
              <a:rPr lang="en-ZA" sz="1400" dirty="0">
                <a:solidFill>
                  <a:srgbClr val="414142"/>
                </a:solidFill>
                <a:effectLst/>
                <a:latin typeface="Calibri" panose="020F0502020204030204" pitchFamily="34" charset="0"/>
                <a:ea typeface="Times New Roman" panose="02020603050405020304" pitchFamily="18" charset="0"/>
                <a:cs typeface="ArialMT"/>
              </a:rPr>
              <a:t>completed N6 Nated Programme in Courses linked to Critical and Scarce Skills</a:t>
            </a:r>
          </a:p>
          <a:p>
            <a:pPr lvl="0"/>
            <a:r>
              <a:rPr lang="en-ZA" sz="1100" b="1" dirty="0">
                <a:solidFill>
                  <a:srgbClr val="414142"/>
                </a:solidFill>
                <a:effectLst/>
                <a:latin typeface="Calibri" panose="020F0502020204030204" pitchFamily="34" charset="0"/>
                <a:ea typeface="Times New Roman" panose="02020603050405020304" pitchFamily="18" charset="0"/>
                <a:cs typeface="Times New Roman" panose="02020603050405020304" pitchFamily="18" charset="0"/>
              </a:rPr>
              <a:t>2) </a:t>
            </a:r>
            <a:r>
              <a:rPr lang="en-ZA" b="1" dirty="0">
                <a:solidFill>
                  <a:srgbClr val="414142"/>
                </a:solidFill>
                <a:effectLst/>
                <a:latin typeface="Calibri" panose="020F0502020204030204" pitchFamily="34" charset="0"/>
                <a:ea typeface="Times New Roman" panose="02020603050405020304" pitchFamily="18" charset="0"/>
                <a:cs typeface="ArialMT"/>
              </a:rPr>
              <a:t>Eligibility of Employers to apply for WIL Fund</a:t>
            </a:r>
            <a:endParaRPr lang="en-ZA" b="1" dirty="0">
              <a:solidFill>
                <a:srgbClr val="414142"/>
              </a:solidFill>
              <a:ea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Only Employers that are in the Insurance Sector or related Financial Services are eligible to apply </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Employers to apply for Programmes within the scope of Scarce and Critical Skills </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en-US" dirty="0">
                <a:effectLst/>
                <a:latin typeface="Calibri" panose="020F0502020204030204" pitchFamily="34" charset="0"/>
                <a:ea typeface="Times New Roman" panose="02020603050405020304" pitchFamily="18" charset="0"/>
                <a:cs typeface="Times New Roman" panose="02020603050405020304" pitchFamily="18" charset="0"/>
              </a:rPr>
              <a:t>The Employers should compliant with all INSETA requirements for good standing e.g. Submitted WSP, not on the defaulters list.  </a:t>
            </a:r>
            <a:endParaRPr lang="en-ZA" dirty="0">
              <a:effectLst/>
              <a:latin typeface="Arial" panose="020B0604020202020204" pitchFamily="34" charset="0"/>
              <a:ea typeface="Times New Roman" panose="02020603050405020304" pitchFamily="18" charset="0"/>
              <a:cs typeface="Times New Roman" panose="02020603050405020304" pitchFamily="18" charset="0"/>
            </a:endParaRPr>
          </a:p>
          <a:p>
            <a:pPr lvl="0"/>
            <a:endParaRPr lang="en-ZA" sz="11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dirty="0"/>
          </a:p>
        </p:txBody>
      </p:sp>
      <p:sp>
        <p:nvSpPr>
          <p:cNvPr id="3" name="Footer Placeholder 2">
            <a:extLst>
              <a:ext uri="{FF2B5EF4-FFF2-40B4-BE49-F238E27FC236}">
                <a16:creationId xmlns:a16="http://schemas.microsoft.com/office/drawing/2014/main" id="{7FEAD712-8B58-4C13-9C16-0E92E704EFEE}"/>
              </a:ext>
            </a:extLst>
          </p:cNvPr>
          <p:cNvSpPr>
            <a:spLocks noGrp="1"/>
          </p:cNvSpPr>
          <p:nvPr>
            <p:ph type="ftr" sz="quarter" idx="11"/>
          </p:nvPr>
        </p:nvSpPr>
        <p:spPr/>
        <p:txBody>
          <a:bodyPr/>
          <a:lstStyle/>
          <a:p>
            <a:r>
              <a:rPr lang="en-ZA"/>
              <a:t>EMPOWERED TO </a:t>
            </a:r>
            <a:r>
              <a:rPr lang="en-ZA" b="1"/>
              <a:t>INFLUENCE</a:t>
            </a:r>
            <a:r>
              <a:rPr lang="en-ZA"/>
              <a:t> AND </a:t>
            </a:r>
            <a:r>
              <a:rPr lang="en-ZA" b="1"/>
              <a:t>INSPIRE.</a:t>
            </a:r>
            <a:endParaRPr lang="en-ZA" b="1" dirty="0"/>
          </a:p>
        </p:txBody>
      </p:sp>
      <p:sp>
        <p:nvSpPr>
          <p:cNvPr id="4" name="Slide Number Placeholder 3">
            <a:extLst>
              <a:ext uri="{FF2B5EF4-FFF2-40B4-BE49-F238E27FC236}">
                <a16:creationId xmlns:a16="http://schemas.microsoft.com/office/drawing/2014/main" id="{BD979248-4038-4396-AAD8-589012040DA6}"/>
              </a:ext>
            </a:extLst>
          </p:cNvPr>
          <p:cNvSpPr>
            <a:spLocks noGrp="1"/>
          </p:cNvSpPr>
          <p:nvPr>
            <p:ph type="sldNum" sz="quarter" idx="12"/>
          </p:nvPr>
        </p:nvSpPr>
        <p:spPr/>
        <p:txBody>
          <a:bodyPr/>
          <a:lstStyle/>
          <a:p>
            <a:fld id="{1172AE71-0FD9-413E-A828-75A09D2C0772}" type="slidenum">
              <a:rPr lang="en-ZA" smtClean="0"/>
              <a:t>8</a:t>
            </a:fld>
            <a:endParaRPr lang="en-ZA"/>
          </a:p>
        </p:txBody>
      </p:sp>
      <p:sp>
        <p:nvSpPr>
          <p:cNvPr id="12" name="Text Placeholder 11">
            <a:extLst>
              <a:ext uri="{FF2B5EF4-FFF2-40B4-BE49-F238E27FC236}">
                <a16:creationId xmlns:a16="http://schemas.microsoft.com/office/drawing/2014/main" id="{44784AF7-E1AF-4B71-88A4-3D382B810E7B}"/>
              </a:ext>
            </a:extLst>
          </p:cNvPr>
          <p:cNvSpPr>
            <a:spLocks noGrp="1"/>
          </p:cNvSpPr>
          <p:nvPr>
            <p:ph type="body" idx="1"/>
          </p:nvPr>
        </p:nvSpPr>
        <p:spPr/>
        <p:txBody>
          <a:bodyPr/>
          <a:lstStyle/>
          <a:p>
            <a:r>
              <a:rPr lang="en-ZA" dirty="0"/>
              <a:t>WIL DG APPROVAL PROCESS:</a:t>
            </a:r>
          </a:p>
        </p:txBody>
      </p:sp>
      <p:sp>
        <p:nvSpPr>
          <p:cNvPr id="14" name="Text Placeholder 13">
            <a:extLst>
              <a:ext uri="{FF2B5EF4-FFF2-40B4-BE49-F238E27FC236}">
                <a16:creationId xmlns:a16="http://schemas.microsoft.com/office/drawing/2014/main" id="{10F5F526-35D4-44FF-B6C2-FDAD2E888F35}"/>
              </a:ext>
            </a:extLst>
          </p:cNvPr>
          <p:cNvSpPr>
            <a:spLocks noGrp="1"/>
          </p:cNvSpPr>
          <p:nvPr>
            <p:ph type="body" idx="13"/>
          </p:nvPr>
        </p:nvSpPr>
        <p:spPr>
          <a:xfrm>
            <a:off x="5483489" y="1270895"/>
            <a:ext cx="3129451" cy="449132"/>
          </a:xfrm>
        </p:spPr>
        <p:txBody>
          <a:bodyPr>
            <a:normAutofit fontScale="92500" lnSpcReduction="20000"/>
          </a:bodyPr>
          <a:lstStyle/>
          <a:p>
            <a:r>
              <a:rPr lang="en-ZA" dirty="0"/>
              <a:t>Eligibility Criteria for DG Funding:</a:t>
            </a:r>
          </a:p>
        </p:txBody>
      </p:sp>
      <p:sp>
        <p:nvSpPr>
          <p:cNvPr id="15" name="Text Placeholder 14">
            <a:extLst>
              <a:ext uri="{FF2B5EF4-FFF2-40B4-BE49-F238E27FC236}">
                <a16:creationId xmlns:a16="http://schemas.microsoft.com/office/drawing/2014/main" id="{EE126DA5-1393-4F4F-AEAD-6DBD15C473C2}"/>
              </a:ext>
            </a:extLst>
          </p:cNvPr>
          <p:cNvSpPr>
            <a:spLocks noGrp="1"/>
          </p:cNvSpPr>
          <p:nvPr>
            <p:ph type="body" sz="quarter" idx="14"/>
          </p:nvPr>
        </p:nvSpPr>
        <p:spPr/>
        <p:txBody>
          <a:bodyPr/>
          <a:lstStyle/>
          <a:p>
            <a:endParaRPr lang="en-ZA"/>
          </a:p>
        </p:txBody>
      </p:sp>
      <p:sp>
        <p:nvSpPr>
          <p:cNvPr id="8" name="Title 7">
            <a:extLst>
              <a:ext uri="{FF2B5EF4-FFF2-40B4-BE49-F238E27FC236}">
                <a16:creationId xmlns:a16="http://schemas.microsoft.com/office/drawing/2014/main" id="{59F5D7A9-7616-4861-AE3A-1F2568DF1F95}"/>
              </a:ext>
            </a:extLst>
          </p:cNvPr>
          <p:cNvSpPr>
            <a:spLocks noGrp="1"/>
          </p:cNvSpPr>
          <p:nvPr>
            <p:ph type="title"/>
          </p:nvPr>
        </p:nvSpPr>
        <p:spPr/>
        <p:txBody>
          <a:bodyPr/>
          <a:lstStyle/>
          <a:p>
            <a:r>
              <a:rPr lang="en-ZA" sz="2800" dirty="0">
                <a:latin typeface="+mn-lt"/>
              </a:rPr>
              <a:t>WIL DG APPROVAL PROCESS AND ELIGIBILITY CRITERIA:</a:t>
            </a:r>
          </a:p>
        </p:txBody>
      </p:sp>
    </p:spTree>
    <p:extLst>
      <p:ext uri="{BB962C8B-B14F-4D97-AF65-F5344CB8AC3E}">
        <p14:creationId xmlns:p14="http://schemas.microsoft.com/office/powerpoint/2010/main" val="3885605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008A6-4BA9-4DEF-BA06-F25F1B734527}"/>
              </a:ext>
            </a:extLst>
          </p:cNvPr>
          <p:cNvSpPr>
            <a:spLocks noGrp="1"/>
          </p:cNvSpPr>
          <p:nvPr>
            <p:ph type="title"/>
          </p:nvPr>
        </p:nvSpPr>
        <p:spPr>
          <a:xfrm>
            <a:off x="681038" y="346078"/>
            <a:ext cx="8543925" cy="450750"/>
          </a:xfrm>
        </p:spPr>
        <p:txBody>
          <a:bodyPr>
            <a:noAutofit/>
          </a:bodyPr>
          <a:lstStyle/>
          <a:p>
            <a:pPr algn="ctr"/>
            <a:r>
              <a:rPr lang="en-ZA" dirty="0">
                <a:latin typeface="+mn-lt"/>
              </a:rPr>
              <a:t>WIL PROJECT COMPLIANCE DOCUMENTS: </a:t>
            </a:r>
          </a:p>
        </p:txBody>
      </p:sp>
      <p:sp>
        <p:nvSpPr>
          <p:cNvPr id="3" name="Footer Placeholder 2">
            <a:extLst>
              <a:ext uri="{FF2B5EF4-FFF2-40B4-BE49-F238E27FC236}">
                <a16:creationId xmlns:a16="http://schemas.microsoft.com/office/drawing/2014/main" id="{15FB278C-7682-4F87-9CDA-C6DCBE9FECA2}"/>
              </a:ext>
            </a:extLst>
          </p:cNvPr>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EMPOWERED TO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INFLUENCE</a:t>
            </a:r>
            <a:r>
              <a:rPr kumimoji="0" lang="en-ZA" sz="1200" b="0" i="0" u="none" strike="noStrike" kern="1200" cap="none" spc="0" normalizeH="0" baseline="0" noProof="0">
                <a:ln>
                  <a:noFill/>
                </a:ln>
                <a:solidFill>
                  <a:srgbClr val="272361"/>
                </a:solidFill>
                <a:effectLst/>
                <a:uLnTx/>
                <a:uFillTx/>
                <a:latin typeface="Calibri" panose="020F0502020204030204"/>
                <a:ea typeface="+mn-ea"/>
                <a:cs typeface="+mn-cs"/>
              </a:rPr>
              <a:t> AND </a:t>
            </a:r>
            <a:r>
              <a:rPr kumimoji="0" lang="en-ZA" sz="1200" b="1" i="0" u="none" strike="noStrike" kern="1200" cap="none" spc="0" normalizeH="0" baseline="0" noProof="0">
                <a:ln>
                  <a:noFill/>
                </a:ln>
                <a:solidFill>
                  <a:srgbClr val="272361"/>
                </a:solidFill>
                <a:effectLst/>
                <a:uLnTx/>
                <a:uFillTx/>
                <a:latin typeface="Calibri" panose="020F0502020204030204"/>
                <a:ea typeface="+mn-ea"/>
                <a:cs typeface="+mn-cs"/>
              </a:rPr>
              <a:t>INSPIRE.</a:t>
            </a:r>
            <a:endParaRPr kumimoji="0" lang="en-ZA" sz="1200" b="1" i="0" u="none" strike="noStrike" kern="1200" cap="none" spc="0" normalizeH="0" baseline="0" noProof="0" dirty="0">
              <a:ln>
                <a:noFill/>
              </a:ln>
              <a:solidFill>
                <a:srgbClr val="272361"/>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9449B7BE-FF73-477F-9424-61363DFD95E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72AE71-0FD9-413E-A828-75A09D2C0772}" type="slidenum">
              <a:rPr kumimoji="0" lang="en-ZA" sz="1100" b="1" i="0" u="none" strike="noStrike" kern="1200" cap="none" spc="0" normalizeH="0" baseline="0" noProof="0" smtClean="0">
                <a:ln>
                  <a:noFill/>
                </a:ln>
                <a:solidFill>
                  <a:srgbClr val="272361"/>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ZA" sz="1100" b="1" i="0" u="none" strike="noStrike" kern="1200" cap="none" spc="0" normalizeH="0" baseline="0" noProof="0">
              <a:ln>
                <a:noFill/>
              </a:ln>
              <a:solidFill>
                <a:srgbClr val="272361"/>
              </a:solidFill>
              <a:effectLst/>
              <a:uLnTx/>
              <a:uFillTx/>
              <a:latin typeface="Calibri" panose="020F0502020204030204"/>
              <a:ea typeface="+mn-ea"/>
              <a:cs typeface="+mn-cs"/>
            </a:endParaRPr>
          </a:p>
        </p:txBody>
      </p:sp>
      <p:sp>
        <p:nvSpPr>
          <p:cNvPr id="6" name="Text Placeholder 5">
            <a:extLst>
              <a:ext uri="{FF2B5EF4-FFF2-40B4-BE49-F238E27FC236}">
                <a16:creationId xmlns:a16="http://schemas.microsoft.com/office/drawing/2014/main" id="{7881B0D0-1479-44A3-9933-D309B990FCB4}"/>
              </a:ext>
            </a:extLst>
          </p:cNvPr>
          <p:cNvSpPr>
            <a:spLocks noGrp="1"/>
          </p:cNvSpPr>
          <p:nvPr>
            <p:ph type="body" sz="quarter" idx="13"/>
          </p:nvPr>
        </p:nvSpPr>
        <p:spPr/>
        <p:txBody>
          <a:bodyPr/>
          <a:lstStyle/>
          <a:p>
            <a:endParaRPr lang="en-ZA" dirty="0"/>
          </a:p>
        </p:txBody>
      </p:sp>
      <p:graphicFrame>
        <p:nvGraphicFramePr>
          <p:cNvPr id="9" name="Content Placeholder 8">
            <a:extLst>
              <a:ext uri="{FF2B5EF4-FFF2-40B4-BE49-F238E27FC236}">
                <a16:creationId xmlns:a16="http://schemas.microsoft.com/office/drawing/2014/main" id="{072A5235-5A84-4C6A-8480-80F694595EE6}"/>
              </a:ext>
            </a:extLst>
          </p:cNvPr>
          <p:cNvGraphicFramePr>
            <a:graphicFrameLocks noGrp="1"/>
          </p:cNvGraphicFramePr>
          <p:nvPr>
            <p:ph idx="1"/>
            <p:extLst>
              <p:ext uri="{D42A27DB-BD31-4B8C-83A1-F6EECF244321}">
                <p14:modId xmlns:p14="http://schemas.microsoft.com/office/powerpoint/2010/main" val="3920378371"/>
              </p:ext>
            </p:extLst>
          </p:nvPr>
        </p:nvGraphicFramePr>
        <p:xfrm>
          <a:off x="512956" y="796828"/>
          <a:ext cx="8712005" cy="5494209"/>
        </p:xfrm>
        <a:graphic>
          <a:graphicData uri="http://schemas.openxmlformats.org/drawingml/2006/table">
            <a:tbl>
              <a:tblPr>
                <a:tableStyleId>{5C22544A-7EE6-4342-B048-85BDC9FD1C3A}</a:tableStyleId>
              </a:tblPr>
              <a:tblGrid>
                <a:gridCol w="358286">
                  <a:extLst>
                    <a:ext uri="{9D8B030D-6E8A-4147-A177-3AD203B41FA5}">
                      <a16:colId xmlns:a16="http://schemas.microsoft.com/office/drawing/2014/main" val="836568757"/>
                    </a:ext>
                  </a:extLst>
                </a:gridCol>
                <a:gridCol w="5110289">
                  <a:extLst>
                    <a:ext uri="{9D8B030D-6E8A-4147-A177-3AD203B41FA5}">
                      <a16:colId xmlns:a16="http://schemas.microsoft.com/office/drawing/2014/main" val="3615697766"/>
                    </a:ext>
                  </a:extLst>
                </a:gridCol>
                <a:gridCol w="1376573">
                  <a:extLst>
                    <a:ext uri="{9D8B030D-6E8A-4147-A177-3AD203B41FA5}">
                      <a16:colId xmlns:a16="http://schemas.microsoft.com/office/drawing/2014/main" val="3609555288"/>
                    </a:ext>
                  </a:extLst>
                </a:gridCol>
                <a:gridCol w="810857">
                  <a:extLst>
                    <a:ext uri="{9D8B030D-6E8A-4147-A177-3AD203B41FA5}">
                      <a16:colId xmlns:a16="http://schemas.microsoft.com/office/drawing/2014/main" val="267559851"/>
                    </a:ext>
                  </a:extLst>
                </a:gridCol>
                <a:gridCol w="1056000">
                  <a:extLst>
                    <a:ext uri="{9D8B030D-6E8A-4147-A177-3AD203B41FA5}">
                      <a16:colId xmlns:a16="http://schemas.microsoft.com/office/drawing/2014/main" val="3490304536"/>
                    </a:ext>
                  </a:extLst>
                </a:gridCol>
              </a:tblGrid>
              <a:tr h="916820">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b="1" u="none" strike="noStrike" dirty="0">
                          <a:effectLst/>
                        </a:rPr>
                        <a:t>Documents for WIL</a:t>
                      </a:r>
                      <a:endParaRPr lang="en-US" sz="1600" b="1"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Pre-Implementation</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Progress (Mid term)</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Completion</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525065724"/>
                  </a:ext>
                </a:extLst>
              </a:tr>
              <a:tr h="275045">
                <a:tc>
                  <a:txBody>
                    <a:bodyPr/>
                    <a:lstStyle/>
                    <a:p>
                      <a:pPr algn="l" fontAlgn="b"/>
                      <a:r>
                        <a:rPr lang="en-ZA" sz="1100" u="none" strike="noStrike">
                          <a:effectLst/>
                        </a:rPr>
                        <a:t>1.</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WPBLA Agreement signed by the employer and  learner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x</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744014666"/>
                  </a:ext>
                </a:extLst>
              </a:tr>
              <a:tr h="275045">
                <a:tc>
                  <a:txBody>
                    <a:bodyPr/>
                    <a:lstStyle/>
                    <a:p>
                      <a:pPr algn="l" fontAlgn="b"/>
                      <a:r>
                        <a:rPr lang="en-ZA" sz="1100" b="0" i="0" u="none" strike="noStrike" dirty="0">
                          <a:solidFill>
                            <a:srgbClr val="000000"/>
                          </a:solidFill>
                          <a:effectLst/>
                          <a:latin typeface="Calibri" panose="020F0502020204030204" pitchFamily="34" charset="0"/>
                        </a:rPr>
                        <a:t>2.</a:t>
                      </a:r>
                    </a:p>
                  </a:txBody>
                  <a:tcPr marL="7620" marR="7620" marT="7620" marB="0" anchor="b"/>
                </a:tc>
                <a:tc>
                  <a:txBody>
                    <a:bodyPr/>
                    <a:lstStyle/>
                    <a:p>
                      <a:pPr algn="l" fontAlgn="b"/>
                      <a:r>
                        <a:rPr lang="en-US" sz="1600" u="none" strike="noStrike" dirty="0">
                          <a:effectLst/>
                        </a:rPr>
                        <a:t>Fully completed SETMIS Report/BI Tool (excel spreadsheet)</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x</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020201221"/>
                  </a:ext>
                </a:extLst>
              </a:tr>
              <a:tr h="275045">
                <a:tc>
                  <a:txBody>
                    <a:bodyPr/>
                    <a:lstStyle/>
                    <a:p>
                      <a:pPr algn="l" fontAlgn="b"/>
                      <a:r>
                        <a:rPr lang="en-ZA" sz="1100" u="none" strike="noStrike">
                          <a:effectLst/>
                        </a:rPr>
                        <a:t>3.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Certified copy of the learner ID (not later than 6 months)</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x</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20870044"/>
                  </a:ext>
                </a:extLst>
              </a:tr>
              <a:tr h="813677">
                <a:tc>
                  <a:txBody>
                    <a:bodyPr/>
                    <a:lstStyle/>
                    <a:p>
                      <a:pPr algn="l" fontAlgn="b"/>
                      <a:r>
                        <a:rPr lang="en-ZA" sz="1100" u="none" strike="noStrike">
                          <a:effectLst/>
                        </a:rPr>
                        <a:t>4.</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Proof of Qualification ( certified copy of N4 – N6 Statement of Results, or N4 – N6 Certificates) not later than 6 months</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x</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475701940"/>
                  </a:ext>
                </a:extLst>
              </a:tr>
              <a:tr h="506631">
                <a:tc>
                  <a:txBody>
                    <a:bodyPr/>
                    <a:lstStyle/>
                    <a:p>
                      <a:pPr algn="l" fontAlgn="b"/>
                      <a:r>
                        <a:rPr lang="en-ZA" sz="1100" u="none" strike="noStrike">
                          <a:effectLst/>
                        </a:rPr>
                        <a:t>5.</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Expression of Interest and Fixed Term contract from the employer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x</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34618869"/>
                  </a:ext>
                </a:extLst>
              </a:tr>
              <a:tr h="275045">
                <a:tc>
                  <a:txBody>
                    <a:bodyPr/>
                    <a:lstStyle/>
                    <a:p>
                      <a:pPr algn="l" fontAlgn="b"/>
                      <a:r>
                        <a:rPr lang="en-ZA" sz="1100" u="none" strike="noStrike">
                          <a:effectLst/>
                        </a:rPr>
                        <a:t>8.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Signed POPI Act Document</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x</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697055775"/>
                  </a:ext>
                </a:extLst>
              </a:tr>
              <a:tr h="275045">
                <a:tc>
                  <a:txBody>
                    <a:bodyPr/>
                    <a:lstStyle/>
                    <a:p>
                      <a:pPr algn="l" fontAlgn="b"/>
                      <a:r>
                        <a:rPr lang="en-ZA" sz="1100" u="none" strike="noStrike">
                          <a:effectLst/>
                        </a:rPr>
                        <a:t>9.</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Signed MOA </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x</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297558724"/>
                  </a:ext>
                </a:extLst>
              </a:tr>
              <a:tr h="275045">
                <a:tc>
                  <a:txBody>
                    <a:bodyPr/>
                    <a:lstStyle/>
                    <a:p>
                      <a:pPr algn="l" fontAlgn="b"/>
                      <a:r>
                        <a:rPr lang="en-ZA" sz="1100" b="0" i="0" u="none" strike="noStrike" dirty="0">
                          <a:solidFill>
                            <a:srgbClr val="000000"/>
                          </a:solidFill>
                          <a:effectLst/>
                          <a:latin typeface="Calibri" panose="020F0502020204030204" pitchFamily="34" charset="0"/>
                        </a:rPr>
                        <a:t>10.</a:t>
                      </a:r>
                    </a:p>
                  </a:txBody>
                  <a:tcPr marL="7620" marR="7620" marT="7620" marB="0" anchor="b"/>
                </a:tc>
                <a:tc>
                  <a:txBody>
                    <a:bodyPr/>
                    <a:lstStyle/>
                    <a:p>
                      <a:pPr algn="l" fontAlgn="b"/>
                      <a:r>
                        <a:rPr lang="en-ZA" sz="1600" b="0" i="0" u="none" strike="noStrike" dirty="0">
                          <a:solidFill>
                            <a:srgbClr val="000000"/>
                          </a:solidFill>
                          <a:effectLst/>
                          <a:latin typeface="Calibri" panose="020F0502020204030204" pitchFamily="34" charset="0"/>
                        </a:rPr>
                        <a:t>Signed Letter of Authorisation </a:t>
                      </a:r>
                    </a:p>
                  </a:txBody>
                  <a:tcPr marL="7620" marR="7620" marT="7620" marB="0" anchor="b"/>
                </a:tc>
                <a:tc>
                  <a:txBody>
                    <a:bodyPr/>
                    <a:lstStyle/>
                    <a:p>
                      <a:pPr algn="l" fontAlgn="b"/>
                      <a:r>
                        <a:rPr lang="en-ZA" sz="1600" u="none" strike="noStrike" dirty="0">
                          <a:effectLst/>
                        </a:rPr>
                        <a:t>x</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216584638"/>
                  </a:ext>
                </a:extLst>
              </a:tr>
              <a:tr h="506631">
                <a:tc>
                  <a:txBody>
                    <a:bodyPr/>
                    <a:lstStyle/>
                    <a:p>
                      <a:pPr algn="l" fontAlgn="b"/>
                      <a:r>
                        <a:rPr lang="en-ZA" sz="1100" u="none" strike="noStrike" dirty="0">
                          <a:effectLst/>
                        </a:rPr>
                        <a:t>11.</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dirty="0">
                          <a:effectLst/>
                        </a:rPr>
                        <a:t>Progress report signed by the Learner, Employer and TVET College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b="0" i="0" u="none" strike="noStrike" dirty="0">
                          <a:solidFill>
                            <a:srgbClr val="000000"/>
                          </a:solidFill>
                          <a:effectLst/>
                          <a:latin typeface="Calibri" panose="020F0502020204030204" pitchFamily="34" charset="0"/>
                        </a:rPr>
                        <a:t>x</a:t>
                      </a: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4154669"/>
                  </a:ext>
                </a:extLst>
              </a:tr>
              <a:tr h="275045">
                <a:tc>
                  <a:txBody>
                    <a:bodyPr/>
                    <a:lstStyle/>
                    <a:p>
                      <a:pPr algn="l" fontAlgn="b"/>
                      <a:r>
                        <a:rPr lang="en-ZA" sz="1100" u="none" strike="noStrike" dirty="0">
                          <a:effectLst/>
                        </a:rPr>
                        <a:t>12.</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Proof of Stipend payments (Payslips) </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x</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61890101"/>
                  </a:ext>
                </a:extLst>
              </a:tr>
              <a:tr h="275045">
                <a:tc>
                  <a:txBody>
                    <a:bodyPr/>
                    <a:lstStyle/>
                    <a:p>
                      <a:pPr algn="l" fontAlgn="b"/>
                      <a:r>
                        <a:rPr lang="en-ZA" sz="1100" u="none" strike="noStrike">
                          <a:effectLst/>
                        </a:rPr>
                        <a:t> </a:t>
                      </a:r>
                      <a:endParaRPr lang="en-ZA" sz="11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84936191"/>
                  </a:ext>
                </a:extLst>
              </a:tr>
              <a:tr h="275045">
                <a:tc>
                  <a:txBody>
                    <a:bodyPr/>
                    <a:lstStyle/>
                    <a:p>
                      <a:pPr algn="l" fontAlgn="b"/>
                      <a:r>
                        <a:rPr lang="en-ZA" sz="1100" u="none" strike="noStrike" dirty="0">
                          <a:effectLst/>
                        </a:rPr>
                        <a:t>13.</a:t>
                      </a:r>
                      <a:endParaRPr lang="en-ZA" sz="11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600" u="none" strike="noStrike">
                          <a:effectLst/>
                        </a:rPr>
                        <a:t>Closure report signed by the learnerand  employer</a:t>
                      </a:r>
                      <a:endParaRPr lang="en-US"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a:effectLst/>
                        </a:rPr>
                        <a:t> </a:t>
                      </a:r>
                      <a:endParaRPr lang="en-ZA" sz="16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ZA" sz="1600" b="0" i="0" u="none" strike="noStrike" dirty="0">
                          <a:solidFill>
                            <a:srgbClr val="000000"/>
                          </a:solidFill>
                          <a:effectLst/>
                          <a:latin typeface="Calibri" panose="020F0502020204030204" pitchFamily="34" charset="0"/>
                        </a:rPr>
                        <a:t>x</a:t>
                      </a:r>
                    </a:p>
                  </a:txBody>
                  <a:tcPr marL="7620" marR="7620" marT="7620" marB="0" anchor="b"/>
                </a:tc>
                <a:extLst>
                  <a:ext uri="{0D108BD9-81ED-4DB2-BD59-A6C34878D82A}">
                    <a16:rowId xmlns:a16="http://schemas.microsoft.com/office/drawing/2014/main" val="2850043774"/>
                  </a:ext>
                </a:extLst>
              </a:tr>
              <a:tr h="275045">
                <a:tc>
                  <a:txBody>
                    <a:bodyPr/>
                    <a:lstStyle/>
                    <a:p>
                      <a:pPr algn="l" fontAlgn="b"/>
                      <a:r>
                        <a:rPr lang="en-ZA" sz="1100" b="0" i="0" u="none" strike="noStrike" dirty="0">
                          <a:solidFill>
                            <a:srgbClr val="000000"/>
                          </a:solidFill>
                          <a:effectLst/>
                          <a:latin typeface="Calibri" panose="020F0502020204030204" pitchFamily="34" charset="0"/>
                        </a:rPr>
                        <a:t>14.</a:t>
                      </a:r>
                    </a:p>
                  </a:txBody>
                  <a:tcPr marL="7620" marR="7620" marT="7620" marB="0" anchor="b"/>
                </a:tc>
                <a:tc>
                  <a:txBody>
                    <a:bodyPr/>
                    <a:lstStyle/>
                    <a:p>
                      <a:pPr algn="l" fontAlgn="b"/>
                      <a:r>
                        <a:rPr lang="en-US" sz="1600" u="none" strike="noStrike" dirty="0">
                          <a:effectLst/>
                        </a:rPr>
                        <a:t>Proof of Stipend payments (Pay slips) </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 </a:t>
                      </a:r>
                      <a:endParaRPr lang="en-ZA"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ZA" sz="1600" u="none" strike="noStrike" dirty="0">
                          <a:effectLst/>
                        </a:rPr>
                        <a:t>x</a:t>
                      </a:r>
                      <a:endParaRPr lang="en-ZA"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041803742"/>
                  </a:ext>
                </a:extLst>
              </a:tr>
            </a:tbl>
          </a:graphicData>
        </a:graphic>
      </p:graphicFrame>
    </p:spTree>
    <p:extLst>
      <p:ext uri="{BB962C8B-B14F-4D97-AF65-F5344CB8AC3E}">
        <p14:creationId xmlns:p14="http://schemas.microsoft.com/office/powerpoint/2010/main" val="40063331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33F6D2475113408418F705A3351A52" ma:contentTypeVersion="13" ma:contentTypeDescription="Create a new document." ma:contentTypeScope="" ma:versionID="7ea5986ee0a69f2fe7cecdee9498bdb3">
  <xsd:schema xmlns:xsd="http://www.w3.org/2001/XMLSchema" xmlns:xs="http://www.w3.org/2001/XMLSchema" xmlns:p="http://schemas.microsoft.com/office/2006/metadata/properties" xmlns:ns3="b12fcdf9-1ec9-4a07-a830-771e6c1d5c1a" xmlns:ns4="eabfb122-900c-44b1-ad56-daee68a2e2d5" targetNamespace="http://schemas.microsoft.com/office/2006/metadata/properties" ma:root="true" ma:fieldsID="5a738ea1b613fec72a60c5e36d444b83" ns3:_="" ns4:_="">
    <xsd:import namespace="b12fcdf9-1ec9-4a07-a830-771e6c1d5c1a"/>
    <xsd:import namespace="eabfb122-900c-44b1-ad56-daee68a2e2d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2fcdf9-1ec9-4a07-a830-771e6c1d5c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bfb122-900c-44b1-ad56-daee68a2e2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89E2F8-26BD-4042-ACE2-CDBED2DEAB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2fcdf9-1ec9-4a07-a830-771e6c1d5c1a"/>
    <ds:schemaRef ds:uri="eabfb122-900c-44b1-ad56-daee68a2e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1EF5E5A-50F3-4889-858B-A2AFB13B6AFC}">
  <ds:schemaRefs>
    <ds:schemaRef ds:uri="http://schemas.microsoft.com/sharepoint/v3/contenttype/forms"/>
  </ds:schemaRefs>
</ds:datastoreItem>
</file>

<file path=customXml/itemProps3.xml><?xml version="1.0" encoding="utf-8"?>
<ds:datastoreItem xmlns:ds="http://schemas.openxmlformats.org/officeDocument/2006/customXml" ds:itemID="{D697ADDD-9598-487F-89E8-F7DC0B107123}">
  <ds:schemaRefs>
    <ds:schemaRef ds:uri="http://www.w3.org/XML/1998/namespace"/>
    <ds:schemaRef ds:uri="eabfb122-900c-44b1-ad56-daee68a2e2d5"/>
    <ds:schemaRef ds:uri="http://purl.org/dc/dcmitype/"/>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b12fcdf9-1ec9-4a07-a830-771e6c1d5c1a"/>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29392</TotalTime>
  <Words>1604</Words>
  <Application>Microsoft Office PowerPoint</Application>
  <PresentationFormat>A4 Paper (210x297 mm)</PresentationFormat>
  <Paragraphs>228</Paragraphs>
  <Slides>15</Slides>
  <Notes>1</Notes>
  <HiddenSlides>0</HiddenSlides>
  <MMClips>0</MMClips>
  <ScaleCrop>false</ScaleCrop>
  <HeadingPairs>
    <vt:vector size="8" baseType="variant">
      <vt:variant>
        <vt:lpstr>Fonts Used</vt:lpstr>
      </vt:variant>
      <vt:variant>
        <vt:i4>5</vt:i4>
      </vt:variant>
      <vt:variant>
        <vt:lpstr>Theme</vt:lpstr>
      </vt:variant>
      <vt:variant>
        <vt:i4>2</vt:i4>
      </vt:variant>
      <vt:variant>
        <vt:lpstr>Links</vt:lpstr>
      </vt:variant>
      <vt:variant>
        <vt:i4>3</vt:i4>
      </vt:variant>
      <vt:variant>
        <vt:lpstr>Slide Titles</vt:lpstr>
      </vt:variant>
      <vt:variant>
        <vt:i4>15</vt:i4>
      </vt:variant>
    </vt:vector>
  </HeadingPairs>
  <TitlesOfParts>
    <vt:vector size="25" baseType="lpstr">
      <vt:lpstr>Arial</vt:lpstr>
      <vt:lpstr>Calibri</vt:lpstr>
      <vt:lpstr>Calibri Light</vt:lpstr>
      <vt:lpstr>Symbol</vt:lpstr>
      <vt:lpstr>Wingdings</vt:lpstr>
      <vt:lpstr>Office Theme</vt:lpstr>
      <vt:lpstr>1_Custom Design</vt:lpstr>
      <vt:lpstr>file:///C:\Users\nhlanhlas\OneDrive%20-%20inseta.org.za\Desktop\Enrol%20TVET%20SETMIS%20REPORT.xlsx</vt:lpstr>
      <vt:lpstr>file:///C:\Users\nhlanhlas\OneDrive%20-%20inseta.org.za\Desktop\WPBLPA%20Form%202021%20-WIL%20TVET.docx</vt:lpstr>
      <vt:lpstr>file:///C:\Users\nhlanhlas\OneDrive%20-%20inseta.org.za\Desktop\POPI%20Act%20Consent%20Form.docx</vt:lpstr>
      <vt:lpstr>STAKEHOLDER COMPLIANCE WORKSHOP LD: STRATEGIC PROGRAMMES 11 OCT 2021 </vt:lpstr>
      <vt:lpstr> AGENDA: </vt:lpstr>
      <vt:lpstr> WELCOME AND HOUSE RULES:</vt:lpstr>
      <vt:lpstr>IMPLEMENTING TEAM:</vt:lpstr>
      <vt:lpstr>ABOUT INSETA</vt:lpstr>
      <vt:lpstr>PowerPoint Presentation</vt:lpstr>
      <vt:lpstr> WORK INTERGRATED LEARNING (WIL)</vt:lpstr>
      <vt:lpstr>WIL DG APPROVAL PROCESS AND ELIGIBILITY CRITERIA:</vt:lpstr>
      <vt:lpstr>WIL PROJECT COMPLIANCE DOCUMENTS: </vt:lpstr>
      <vt:lpstr>COMPLIANCE DOCUMENTS (Cont.): </vt:lpstr>
      <vt:lpstr>WORK READINESS PROGRAMME: </vt:lpstr>
      <vt:lpstr>PROJECT IMPLEMENTATION IMPORTANT NOTICES:</vt:lpstr>
      <vt:lpstr>Cont.</vt:lpstr>
      <vt:lpstr>Placement Requirements: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Legacy lives on</dc:title>
  <dc:creator>Saloshnee Govender</dc:creator>
  <cp:lastModifiedBy>Tshepo Mabika</cp:lastModifiedBy>
  <cp:revision>158</cp:revision>
  <cp:lastPrinted>2020-12-02T15:23:04Z</cp:lastPrinted>
  <dcterms:created xsi:type="dcterms:W3CDTF">2020-03-05T09:08:59Z</dcterms:created>
  <dcterms:modified xsi:type="dcterms:W3CDTF">2021-10-11T08:59:41Z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0x0101009033F6D2475113408418F705A3351A52</vt:lpwstr>
  </property>
</Properties>
</file>