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60" r:id="rId2"/>
    <p:sldId id="278" r:id="rId3"/>
    <p:sldId id="490" r:id="rId4"/>
    <p:sldId id="344" r:id="rId5"/>
    <p:sldId id="489" r:id="rId6"/>
    <p:sldId id="491" r:id="rId7"/>
    <p:sldId id="350" r:id="rId8"/>
    <p:sldId id="274" r:id="rId9"/>
  </p:sldIdLst>
  <p:sldSz cx="10799763" cy="7559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4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/>
    <p:restoredTop sz="94669"/>
  </p:normalViewPr>
  <p:slideViewPr>
    <p:cSldViewPr snapToGrid="0" snapToObjects="1">
      <p:cViewPr varScale="1">
        <p:scale>
          <a:sx n="57" d="100"/>
          <a:sy n="57" d="100"/>
        </p:scale>
        <p:origin x="1244" y="40"/>
      </p:cViewPr>
      <p:guideLst>
        <p:guide orient="horz" pos="2381"/>
        <p:guide pos="340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DE6173-A887-48CF-B795-F1CD4F9DD258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E8C0EFF-0DB6-422A-84DE-4830DBA90DAC}">
      <dgm:prSet phldrT="[Text]" custT="1"/>
      <dgm:spPr/>
      <dgm:t>
        <a:bodyPr/>
        <a:lstStyle/>
        <a:p>
          <a:r>
            <a:rPr lang="en-ZA" sz="1500" b="1"/>
            <a:t>Skills Planning &amp; Research ​Manager</a:t>
          </a:r>
        </a:p>
        <a:p>
          <a:endParaRPr lang="en-US" sz="1000" b="1"/>
        </a:p>
      </dgm:t>
    </dgm:pt>
    <dgm:pt modelId="{3E97418B-A359-43E0-9B57-538D53B0BB7A}" type="parTrans" cxnId="{DDD4672F-3791-45D2-A228-DCAFF8B5A8AE}">
      <dgm:prSet/>
      <dgm:spPr/>
      <dgm:t>
        <a:bodyPr/>
        <a:lstStyle/>
        <a:p>
          <a:endParaRPr lang="en-US"/>
        </a:p>
      </dgm:t>
    </dgm:pt>
    <dgm:pt modelId="{E29D86E5-F183-4B83-AD82-41C263289B9C}" type="sibTrans" cxnId="{DDD4672F-3791-45D2-A228-DCAFF8B5A8AE}">
      <dgm:prSet/>
      <dgm:spPr/>
      <dgm:t>
        <a:bodyPr/>
        <a:lstStyle/>
        <a:p>
          <a:endParaRPr lang="en-US"/>
        </a:p>
      </dgm:t>
    </dgm:pt>
    <dgm:pt modelId="{FC710304-8F56-4B6D-9222-FCD8F9552832}">
      <dgm:prSet phldrT="[Text]"/>
      <dgm:spPr/>
      <dgm:t>
        <a:bodyPr/>
        <a:lstStyle/>
        <a:p>
          <a:r>
            <a:rPr lang="en-US" b="1"/>
            <a:t>Senior Researcher</a:t>
          </a:r>
          <a:endParaRPr lang="en-US"/>
        </a:p>
      </dgm:t>
    </dgm:pt>
    <dgm:pt modelId="{0C0A4826-BC76-4356-9228-B78A587423BD}" type="parTrans" cxnId="{10AC913E-FAE8-43C2-826E-B77DA991CEF8}">
      <dgm:prSet/>
      <dgm:spPr/>
      <dgm:t>
        <a:bodyPr/>
        <a:lstStyle/>
        <a:p>
          <a:endParaRPr lang="en-US"/>
        </a:p>
      </dgm:t>
    </dgm:pt>
    <dgm:pt modelId="{C3618050-4E28-47BE-B9BA-4112CC8E04A9}" type="sibTrans" cxnId="{10AC913E-FAE8-43C2-826E-B77DA991CEF8}">
      <dgm:prSet/>
      <dgm:spPr/>
      <dgm:t>
        <a:bodyPr/>
        <a:lstStyle/>
        <a:p>
          <a:endParaRPr lang="en-US"/>
        </a:p>
      </dgm:t>
    </dgm:pt>
    <dgm:pt modelId="{D3DCED69-AF37-4554-83B7-72E8D06CA21F}">
      <dgm:prSet phldrT="[Text]"/>
      <dgm:spPr/>
      <dgm:t>
        <a:bodyPr/>
        <a:lstStyle/>
        <a:p>
          <a:r>
            <a:rPr lang="en-ZA" b="1">
              <a:solidFill>
                <a:schemeClr val="tx1"/>
              </a:solidFill>
            </a:rPr>
            <a:t>Skills Development Specialist</a:t>
          </a:r>
          <a:endParaRPr lang="en-US" b="1"/>
        </a:p>
      </dgm:t>
    </dgm:pt>
    <dgm:pt modelId="{3B5AFFB9-FB69-4FE2-98FB-FF092903990F}" type="parTrans" cxnId="{726B4565-4CAE-46F9-9792-A5A5BE83E585}">
      <dgm:prSet/>
      <dgm:spPr/>
      <dgm:t>
        <a:bodyPr/>
        <a:lstStyle/>
        <a:p>
          <a:endParaRPr lang="en-US"/>
        </a:p>
      </dgm:t>
    </dgm:pt>
    <dgm:pt modelId="{7E0BDB8F-9FBE-462D-9708-FA570361FC7C}" type="sibTrans" cxnId="{726B4565-4CAE-46F9-9792-A5A5BE83E585}">
      <dgm:prSet/>
      <dgm:spPr/>
      <dgm:t>
        <a:bodyPr/>
        <a:lstStyle/>
        <a:p>
          <a:endParaRPr lang="en-US"/>
        </a:p>
      </dgm:t>
    </dgm:pt>
    <dgm:pt modelId="{3338B11F-F804-4253-9DA2-FAF59D16E579}">
      <dgm:prSet/>
      <dgm:spPr/>
      <dgm:t>
        <a:bodyPr/>
        <a:lstStyle/>
        <a:p>
          <a:r>
            <a:rPr lang="en-US" b="1"/>
            <a:t>Research Specialist</a:t>
          </a:r>
          <a:endParaRPr lang="en-US" b="0"/>
        </a:p>
      </dgm:t>
    </dgm:pt>
    <dgm:pt modelId="{A50E4D2D-B651-48BB-B6A7-AF7F1C5B653B}" type="parTrans" cxnId="{1AB9EB9B-994B-4AC7-BE82-FC5B9CD0F178}">
      <dgm:prSet/>
      <dgm:spPr/>
      <dgm:t>
        <a:bodyPr/>
        <a:lstStyle/>
        <a:p>
          <a:endParaRPr lang="en-US"/>
        </a:p>
      </dgm:t>
    </dgm:pt>
    <dgm:pt modelId="{E0604784-7ABF-43A5-ACA7-15F5AB253EEE}" type="sibTrans" cxnId="{1AB9EB9B-994B-4AC7-BE82-FC5B9CD0F178}">
      <dgm:prSet/>
      <dgm:spPr/>
      <dgm:t>
        <a:bodyPr/>
        <a:lstStyle/>
        <a:p>
          <a:endParaRPr lang="en-US"/>
        </a:p>
      </dgm:t>
    </dgm:pt>
    <dgm:pt modelId="{6DD94B3D-A8F8-49CE-83E5-C30FEE7A3C17}">
      <dgm:prSet/>
      <dgm:spPr/>
      <dgm:t>
        <a:bodyPr/>
        <a:lstStyle/>
        <a:p>
          <a:r>
            <a:rPr lang="en-US" b="1"/>
            <a:t>Skills Administrator</a:t>
          </a:r>
          <a:endParaRPr lang="en-US"/>
        </a:p>
      </dgm:t>
    </dgm:pt>
    <dgm:pt modelId="{D567F23B-CB0C-4A6D-9244-FBEAE64B63FE}" type="parTrans" cxnId="{14E6E2D2-8657-4FC2-B9DA-FEE97E425691}">
      <dgm:prSet/>
      <dgm:spPr/>
      <dgm:t>
        <a:bodyPr/>
        <a:lstStyle/>
        <a:p>
          <a:endParaRPr lang="en-ZA"/>
        </a:p>
      </dgm:t>
    </dgm:pt>
    <dgm:pt modelId="{546DBD25-0ECB-4D06-A13F-A5F89536FCE1}" type="sibTrans" cxnId="{14E6E2D2-8657-4FC2-B9DA-FEE97E425691}">
      <dgm:prSet/>
      <dgm:spPr/>
      <dgm:t>
        <a:bodyPr/>
        <a:lstStyle/>
        <a:p>
          <a:endParaRPr lang="en-ZA"/>
        </a:p>
      </dgm:t>
    </dgm:pt>
    <dgm:pt modelId="{B415A1B1-A173-49DD-95D3-E5194F5AF55C}">
      <dgm:prSet/>
      <dgm:spPr/>
      <dgm:t>
        <a:bodyPr/>
        <a:lstStyle/>
        <a:p>
          <a:r>
            <a:rPr lang="en-US" b="1"/>
            <a:t>Skills Administrator</a:t>
          </a:r>
          <a:endParaRPr lang="en-US"/>
        </a:p>
      </dgm:t>
    </dgm:pt>
    <dgm:pt modelId="{905A32BF-9154-44BB-9260-8AB810DF0552}" type="parTrans" cxnId="{C4996062-7984-45EE-AEEE-468564C5BE42}">
      <dgm:prSet/>
      <dgm:spPr/>
      <dgm:t>
        <a:bodyPr/>
        <a:lstStyle/>
        <a:p>
          <a:endParaRPr lang="en-ZA"/>
        </a:p>
      </dgm:t>
    </dgm:pt>
    <dgm:pt modelId="{97F4D6A2-6466-4BC5-96E6-D1BAF5519CF3}" type="sibTrans" cxnId="{C4996062-7984-45EE-AEEE-468564C5BE42}">
      <dgm:prSet/>
      <dgm:spPr/>
      <dgm:t>
        <a:bodyPr/>
        <a:lstStyle/>
        <a:p>
          <a:endParaRPr lang="en-ZA"/>
        </a:p>
      </dgm:t>
    </dgm:pt>
    <dgm:pt modelId="{984D082E-8E19-488D-9117-EF5E5AC355D8}">
      <dgm:prSet phldrT="[Text]"/>
      <dgm:spPr/>
      <dgm:t>
        <a:bodyPr/>
        <a:lstStyle/>
        <a:p>
          <a:r>
            <a:rPr lang="en-ZA" b="1">
              <a:solidFill>
                <a:schemeClr val="tx1"/>
              </a:solidFill>
            </a:rPr>
            <a:t>Skills Development Specialist</a:t>
          </a:r>
          <a:endParaRPr lang="en-US" b="1"/>
        </a:p>
      </dgm:t>
    </dgm:pt>
    <dgm:pt modelId="{E04D3B32-AA13-4865-9BF7-8D0EF38E7E92}" type="parTrans" cxnId="{24A5C02F-2286-4F0A-A38E-B31E10B830DC}">
      <dgm:prSet/>
      <dgm:spPr/>
      <dgm:t>
        <a:bodyPr/>
        <a:lstStyle/>
        <a:p>
          <a:endParaRPr lang="en-ZA"/>
        </a:p>
      </dgm:t>
    </dgm:pt>
    <dgm:pt modelId="{7A341E3C-4A40-4FFD-95D6-FE8A592AFA79}" type="sibTrans" cxnId="{24A5C02F-2286-4F0A-A38E-B31E10B830DC}">
      <dgm:prSet/>
      <dgm:spPr/>
      <dgm:t>
        <a:bodyPr/>
        <a:lstStyle/>
        <a:p>
          <a:endParaRPr lang="en-ZA"/>
        </a:p>
      </dgm:t>
    </dgm:pt>
    <dgm:pt modelId="{EA7FDBEE-5FB7-492D-B59B-6C5CA122298F}" type="pres">
      <dgm:prSet presAssocID="{B6DE6173-A887-48CF-B795-F1CD4F9DD25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A640D85-D599-4092-834A-3AE2DD9F5054}" type="pres">
      <dgm:prSet presAssocID="{AE8C0EFF-0DB6-422A-84DE-4830DBA90DAC}" presName="hierRoot1" presStyleCnt="0"/>
      <dgm:spPr/>
    </dgm:pt>
    <dgm:pt modelId="{6FD8641E-A859-4D9D-B6AD-BD1298C83503}" type="pres">
      <dgm:prSet presAssocID="{AE8C0EFF-0DB6-422A-84DE-4830DBA90DAC}" presName="composite" presStyleCnt="0"/>
      <dgm:spPr/>
    </dgm:pt>
    <dgm:pt modelId="{1125224C-5DBB-4EC2-8BC9-008A37F533E7}" type="pres">
      <dgm:prSet presAssocID="{AE8C0EFF-0DB6-422A-84DE-4830DBA90DAC}" presName="image" presStyleLbl="node0" presStyleIdx="0" presStyleCnt="1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719F1DAE-8066-43C8-9A19-BCB72390F185}" type="pres">
      <dgm:prSet presAssocID="{AE8C0EFF-0DB6-422A-84DE-4830DBA90DAC}" presName="text" presStyleLbl="revTx" presStyleIdx="0" presStyleCnt="7" custScaleX="136802" custLinFactNeighborX="21471">
        <dgm:presLayoutVars>
          <dgm:chPref val="3"/>
        </dgm:presLayoutVars>
      </dgm:prSet>
      <dgm:spPr/>
    </dgm:pt>
    <dgm:pt modelId="{437AA45A-9C30-4108-998F-22C3F369DC50}" type="pres">
      <dgm:prSet presAssocID="{AE8C0EFF-0DB6-422A-84DE-4830DBA90DAC}" presName="hierChild2" presStyleCnt="0"/>
      <dgm:spPr/>
    </dgm:pt>
    <dgm:pt modelId="{41090BAE-9F16-4E0F-8A06-03D4BBC4DFCE}" type="pres">
      <dgm:prSet presAssocID="{0C0A4826-BC76-4356-9228-B78A587423BD}" presName="Name10" presStyleLbl="parChTrans1D2" presStyleIdx="0" presStyleCnt="4"/>
      <dgm:spPr/>
    </dgm:pt>
    <dgm:pt modelId="{80710C20-D3AA-4CB7-A8F3-16DFE050DFFF}" type="pres">
      <dgm:prSet presAssocID="{FC710304-8F56-4B6D-9222-FCD8F9552832}" presName="hierRoot2" presStyleCnt="0"/>
      <dgm:spPr/>
    </dgm:pt>
    <dgm:pt modelId="{0975B4DA-E840-4F2E-8B1B-D73BF1C4B05D}" type="pres">
      <dgm:prSet presAssocID="{FC710304-8F56-4B6D-9222-FCD8F9552832}" presName="composite2" presStyleCnt="0"/>
      <dgm:spPr/>
    </dgm:pt>
    <dgm:pt modelId="{620BAF1B-4E15-4E9A-A2A8-06BC35634B00}" type="pres">
      <dgm:prSet presAssocID="{FC710304-8F56-4B6D-9222-FCD8F9552832}" presName="image2" presStyleLbl="node2" presStyleIdx="0" presStyleCnt="4"/>
      <dgm:spPr>
        <a:blipFill rotWithShape="1">
          <a:blip xmlns:r="http://schemas.openxmlformats.org/officeDocument/2006/relationships" r:embed="rId2"/>
          <a:srcRect/>
          <a:stretch>
            <a:fillRect t="-10000" b="-10000"/>
          </a:stretch>
        </a:blipFill>
      </dgm:spPr>
    </dgm:pt>
    <dgm:pt modelId="{A5F6B8F1-415A-4AD7-B6AB-A569AD88DA3E}" type="pres">
      <dgm:prSet presAssocID="{FC710304-8F56-4B6D-9222-FCD8F9552832}" presName="text2" presStyleLbl="revTx" presStyleIdx="1" presStyleCnt="7">
        <dgm:presLayoutVars>
          <dgm:chPref val="3"/>
        </dgm:presLayoutVars>
      </dgm:prSet>
      <dgm:spPr/>
    </dgm:pt>
    <dgm:pt modelId="{8968E91C-A1DA-4E88-8641-305775A4DD28}" type="pres">
      <dgm:prSet presAssocID="{FC710304-8F56-4B6D-9222-FCD8F9552832}" presName="hierChild3" presStyleCnt="0"/>
      <dgm:spPr/>
    </dgm:pt>
    <dgm:pt modelId="{1DD57A53-6FBD-4F45-B87A-BEC91E8B1AE2}" type="pres">
      <dgm:prSet presAssocID="{A50E4D2D-B651-48BB-B6A7-AF7F1C5B653B}" presName="Name10" presStyleLbl="parChTrans1D2" presStyleIdx="1" presStyleCnt="4"/>
      <dgm:spPr/>
    </dgm:pt>
    <dgm:pt modelId="{02D7D9E1-F090-47A9-89CB-9CD2A4BADB91}" type="pres">
      <dgm:prSet presAssocID="{3338B11F-F804-4253-9DA2-FAF59D16E579}" presName="hierRoot2" presStyleCnt="0"/>
      <dgm:spPr/>
    </dgm:pt>
    <dgm:pt modelId="{40F305D3-1BC6-41FF-A23E-2A8FFA7193C8}" type="pres">
      <dgm:prSet presAssocID="{3338B11F-F804-4253-9DA2-FAF59D16E579}" presName="composite2" presStyleCnt="0"/>
      <dgm:spPr/>
    </dgm:pt>
    <dgm:pt modelId="{57C1828C-7765-48F1-890B-29C252E69526}" type="pres">
      <dgm:prSet presAssocID="{3338B11F-F804-4253-9DA2-FAF59D16E579}" presName="image2" presStyleLbl="node2" presStyleIdx="1" presStyleCnt="4"/>
      <dgm:spPr>
        <a:blipFill rotWithShape="1">
          <a:blip xmlns:r="http://schemas.openxmlformats.org/officeDocument/2006/relationships" r:embed="rId3"/>
          <a:srcRect/>
          <a:stretch>
            <a:fillRect t="-10000" b="-10000"/>
          </a:stretch>
        </a:blipFill>
      </dgm:spPr>
    </dgm:pt>
    <dgm:pt modelId="{D178E0E3-9CD4-49FA-B628-EA9C44636FD6}" type="pres">
      <dgm:prSet presAssocID="{3338B11F-F804-4253-9DA2-FAF59D16E579}" presName="text2" presStyleLbl="revTx" presStyleIdx="2" presStyleCnt="7">
        <dgm:presLayoutVars>
          <dgm:chPref val="3"/>
        </dgm:presLayoutVars>
      </dgm:prSet>
      <dgm:spPr/>
    </dgm:pt>
    <dgm:pt modelId="{39D3593D-3F93-498A-B0DE-FF61654B3524}" type="pres">
      <dgm:prSet presAssocID="{3338B11F-F804-4253-9DA2-FAF59D16E579}" presName="hierChild3" presStyleCnt="0"/>
      <dgm:spPr/>
    </dgm:pt>
    <dgm:pt modelId="{6D7C557D-9400-4748-A237-E8077A67C5E3}" type="pres">
      <dgm:prSet presAssocID="{3B5AFFB9-FB69-4FE2-98FB-FF092903990F}" presName="Name10" presStyleLbl="parChTrans1D2" presStyleIdx="2" presStyleCnt="4"/>
      <dgm:spPr/>
    </dgm:pt>
    <dgm:pt modelId="{D79146C3-C1E7-4A8B-A842-2B40D2EC4924}" type="pres">
      <dgm:prSet presAssocID="{D3DCED69-AF37-4554-83B7-72E8D06CA21F}" presName="hierRoot2" presStyleCnt="0"/>
      <dgm:spPr/>
    </dgm:pt>
    <dgm:pt modelId="{AD4CC8B2-606D-45D8-983A-368EB22206FB}" type="pres">
      <dgm:prSet presAssocID="{D3DCED69-AF37-4554-83B7-72E8D06CA21F}" presName="composite2" presStyleCnt="0"/>
      <dgm:spPr/>
    </dgm:pt>
    <dgm:pt modelId="{FA3B8D8A-04EB-489E-98DA-2465D89F3474}" type="pres">
      <dgm:prSet presAssocID="{D3DCED69-AF37-4554-83B7-72E8D06CA21F}" presName="image2" presStyleLbl="node2" presStyleIdx="2" presStyleCnt="4" custLinFactNeighborX="-4956" custLinFactNeighborY="323"/>
      <dgm:spPr>
        <a:blipFill rotWithShape="1">
          <a:blip xmlns:r="http://schemas.openxmlformats.org/officeDocument/2006/relationships" r:embed="rId4"/>
          <a:srcRect/>
          <a:stretch>
            <a:fillRect t="-2000" b="-2000"/>
          </a:stretch>
        </a:blipFill>
      </dgm:spPr>
    </dgm:pt>
    <dgm:pt modelId="{B3EFA1D2-3BD8-4FA6-9C5C-C9E1A46B0461}" type="pres">
      <dgm:prSet presAssocID="{D3DCED69-AF37-4554-83B7-72E8D06CA21F}" presName="text2" presStyleLbl="revTx" presStyleIdx="3" presStyleCnt="7">
        <dgm:presLayoutVars>
          <dgm:chPref val="3"/>
        </dgm:presLayoutVars>
      </dgm:prSet>
      <dgm:spPr/>
    </dgm:pt>
    <dgm:pt modelId="{827D612A-D2E1-40DE-BE14-B7788D77799B}" type="pres">
      <dgm:prSet presAssocID="{D3DCED69-AF37-4554-83B7-72E8D06CA21F}" presName="hierChild3" presStyleCnt="0"/>
      <dgm:spPr/>
    </dgm:pt>
    <dgm:pt modelId="{0367594D-DB61-4FB9-A125-9B1ABBF37425}" type="pres">
      <dgm:prSet presAssocID="{905A32BF-9154-44BB-9260-8AB810DF0552}" presName="Name17" presStyleLbl="parChTrans1D3" presStyleIdx="0" presStyleCnt="2"/>
      <dgm:spPr/>
    </dgm:pt>
    <dgm:pt modelId="{F500420D-6C64-4CF7-9FF3-3DF0F5C4C113}" type="pres">
      <dgm:prSet presAssocID="{B415A1B1-A173-49DD-95D3-E5194F5AF55C}" presName="hierRoot3" presStyleCnt="0"/>
      <dgm:spPr/>
    </dgm:pt>
    <dgm:pt modelId="{1A61411C-76D5-4A63-9828-656AC8DA7EAD}" type="pres">
      <dgm:prSet presAssocID="{B415A1B1-A173-49DD-95D3-E5194F5AF55C}" presName="composite3" presStyleCnt="0"/>
      <dgm:spPr/>
    </dgm:pt>
    <dgm:pt modelId="{F04B7B90-783E-424B-A758-7B0D989A6B1D}" type="pres">
      <dgm:prSet presAssocID="{B415A1B1-A173-49DD-95D3-E5194F5AF55C}" presName="image3" presStyleLbl="node3" presStyleIdx="0" presStyleCnt="2"/>
      <dgm:spPr>
        <a:blipFill rotWithShape="1">
          <a:blip xmlns:r="http://schemas.openxmlformats.org/officeDocument/2006/relationships" r:embed="rId5"/>
          <a:srcRect/>
          <a:stretch>
            <a:fillRect t="-5000" b="-5000"/>
          </a:stretch>
        </a:blipFill>
      </dgm:spPr>
    </dgm:pt>
    <dgm:pt modelId="{3F7B5633-C9A0-4CA6-BBDD-4ECB2296C2E0}" type="pres">
      <dgm:prSet presAssocID="{B415A1B1-A173-49DD-95D3-E5194F5AF55C}" presName="text3" presStyleLbl="revTx" presStyleIdx="4" presStyleCnt="7">
        <dgm:presLayoutVars>
          <dgm:chPref val="3"/>
        </dgm:presLayoutVars>
      </dgm:prSet>
      <dgm:spPr/>
    </dgm:pt>
    <dgm:pt modelId="{4BED4EBC-0D94-484D-A2A2-3B448CFFCABE}" type="pres">
      <dgm:prSet presAssocID="{B415A1B1-A173-49DD-95D3-E5194F5AF55C}" presName="hierChild4" presStyleCnt="0"/>
      <dgm:spPr/>
    </dgm:pt>
    <dgm:pt modelId="{5193C61B-0FAE-45C5-8568-33C08D972491}" type="pres">
      <dgm:prSet presAssocID="{D567F23B-CB0C-4A6D-9244-FBEAE64B63FE}" presName="Name17" presStyleLbl="parChTrans1D3" presStyleIdx="1" presStyleCnt="2"/>
      <dgm:spPr/>
    </dgm:pt>
    <dgm:pt modelId="{E9205308-432E-434F-868C-47AEA45BDD81}" type="pres">
      <dgm:prSet presAssocID="{6DD94B3D-A8F8-49CE-83E5-C30FEE7A3C17}" presName="hierRoot3" presStyleCnt="0"/>
      <dgm:spPr/>
    </dgm:pt>
    <dgm:pt modelId="{0C9DD436-AE06-4D6E-A523-E9F42D8C2AD5}" type="pres">
      <dgm:prSet presAssocID="{6DD94B3D-A8F8-49CE-83E5-C30FEE7A3C17}" presName="composite3" presStyleCnt="0"/>
      <dgm:spPr/>
    </dgm:pt>
    <dgm:pt modelId="{42D34D6F-0FBE-4FF8-B4A6-B8880819B121}" type="pres">
      <dgm:prSet presAssocID="{6DD94B3D-A8F8-49CE-83E5-C30FEE7A3C17}" presName="image3" presStyleLbl="node3" presStyleIdx="1" presStyleCnt="2"/>
      <dgm:spPr>
        <a:blipFill rotWithShape="1">
          <a:blip xmlns:r="http://schemas.openxmlformats.org/officeDocument/2006/relationships" r:embed="rId6"/>
          <a:srcRect/>
          <a:stretch>
            <a:fillRect t="-5000" b="-5000"/>
          </a:stretch>
        </a:blipFill>
      </dgm:spPr>
    </dgm:pt>
    <dgm:pt modelId="{F6213072-AFAB-426B-B277-C440E5DAB3E4}" type="pres">
      <dgm:prSet presAssocID="{6DD94B3D-A8F8-49CE-83E5-C30FEE7A3C17}" presName="text3" presStyleLbl="revTx" presStyleIdx="5" presStyleCnt="7">
        <dgm:presLayoutVars>
          <dgm:chPref val="3"/>
        </dgm:presLayoutVars>
      </dgm:prSet>
      <dgm:spPr/>
    </dgm:pt>
    <dgm:pt modelId="{E2A7F23A-FE26-4845-AA33-6FD376C092F9}" type="pres">
      <dgm:prSet presAssocID="{6DD94B3D-A8F8-49CE-83E5-C30FEE7A3C17}" presName="hierChild4" presStyleCnt="0"/>
      <dgm:spPr/>
    </dgm:pt>
    <dgm:pt modelId="{68A3AFCC-E275-441A-9C5E-8E86C95A85D3}" type="pres">
      <dgm:prSet presAssocID="{E04D3B32-AA13-4865-9BF7-8D0EF38E7E92}" presName="Name10" presStyleLbl="parChTrans1D2" presStyleIdx="3" presStyleCnt="4"/>
      <dgm:spPr/>
    </dgm:pt>
    <dgm:pt modelId="{E4F8B1A6-B922-441E-81D8-A70134972F58}" type="pres">
      <dgm:prSet presAssocID="{984D082E-8E19-488D-9117-EF5E5AC355D8}" presName="hierRoot2" presStyleCnt="0"/>
      <dgm:spPr/>
    </dgm:pt>
    <dgm:pt modelId="{ECBDEA76-0F3B-4416-BF1B-723D8B70ED72}" type="pres">
      <dgm:prSet presAssocID="{984D082E-8E19-488D-9117-EF5E5AC355D8}" presName="composite2" presStyleCnt="0"/>
      <dgm:spPr/>
    </dgm:pt>
    <dgm:pt modelId="{E8E61590-BB02-429B-B25B-A2DC3A171D45}" type="pres">
      <dgm:prSet presAssocID="{984D082E-8E19-488D-9117-EF5E5AC355D8}" presName="image2" presStyleLbl="node2" presStyleIdx="3" presStyleCnt="4"/>
      <dgm:spPr>
        <a:blipFill rotWithShape="1">
          <a:blip xmlns:r="http://schemas.openxmlformats.org/officeDocument/2006/relationships" r:embed="rId7"/>
          <a:srcRect/>
          <a:stretch>
            <a:fillRect t="-5000" b="-5000"/>
          </a:stretch>
        </a:blipFill>
      </dgm:spPr>
    </dgm:pt>
    <dgm:pt modelId="{026BD61D-E2B9-42CE-B047-56D980CA4BD3}" type="pres">
      <dgm:prSet presAssocID="{984D082E-8E19-488D-9117-EF5E5AC355D8}" presName="text2" presStyleLbl="revTx" presStyleIdx="6" presStyleCnt="7">
        <dgm:presLayoutVars>
          <dgm:chPref val="3"/>
        </dgm:presLayoutVars>
      </dgm:prSet>
      <dgm:spPr/>
    </dgm:pt>
    <dgm:pt modelId="{0DEBCFEA-E23F-4ABF-813F-C977C5FFB6B9}" type="pres">
      <dgm:prSet presAssocID="{984D082E-8E19-488D-9117-EF5E5AC355D8}" presName="hierChild3" presStyleCnt="0"/>
      <dgm:spPr/>
    </dgm:pt>
  </dgm:ptLst>
  <dgm:cxnLst>
    <dgm:cxn modelId="{8D95A322-C62A-4006-9CB0-D6245DF9F842}" type="presOf" srcId="{B6DE6173-A887-48CF-B795-F1CD4F9DD258}" destId="{EA7FDBEE-5FB7-492D-B59B-6C5CA122298F}" srcOrd="0" destOrd="0" presId="urn:microsoft.com/office/officeart/2009/layout/CirclePictureHierarchy"/>
    <dgm:cxn modelId="{DDD4672F-3791-45D2-A228-DCAFF8B5A8AE}" srcId="{B6DE6173-A887-48CF-B795-F1CD4F9DD258}" destId="{AE8C0EFF-0DB6-422A-84DE-4830DBA90DAC}" srcOrd="0" destOrd="0" parTransId="{3E97418B-A359-43E0-9B57-538D53B0BB7A}" sibTransId="{E29D86E5-F183-4B83-AD82-41C263289B9C}"/>
    <dgm:cxn modelId="{24A5C02F-2286-4F0A-A38E-B31E10B830DC}" srcId="{AE8C0EFF-0DB6-422A-84DE-4830DBA90DAC}" destId="{984D082E-8E19-488D-9117-EF5E5AC355D8}" srcOrd="3" destOrd="0" parTransId="{E04D3B32-AA13-4865-9BF7-8D0EF38E7E92}" sibTransId="{7A341E3C-4A40-4FFD-95D6-FE8A592AFA79}"/>
    <dgm:cxn modelId="{EA75EE36-4F7E-4700-8268-02C30ED1DA0A}" type="presOf" srcId="{3338B11F-F804-4253-9DA2-FAF59D16E579}" destId="{D178E0E3-9CD4-49FA-B628-EA9C44636FD6}" srcOrd="0" destOrd="0" presId="urn:microsoft.com/office/officeart/2009/layout/CirclePictureHierarchy"/>
    <dgm:cxn modelId="{10AC913E-FAE8-43C2-826E-B77DA991CEF8}" srcId="{AE8C0EFF-0DB6-422A-84DE-4830DBA90DAC}" destId="{FC710304-8F56-4B6D-9222-FCD8F9552832}" srcOrd="0" destOrd="0" parTransId="{0C0A4826-BC76-4356-9228-B78A587423BD}" sibTransId="{C3618050-4E28-47BE-B9BA-4112CC8E04A9}"/>
    <dgm:cxn modelId="{EF54D560-3260-47FD-9903-EE592055F819}" type="presOf" srcId="{905A32BF-9154-44BB-9260-8AB810DF0552}" destId="{0367594D-DB61-4FB9-A125-9B1ABBF37425}" srcOrd="0" destOrd="0" presId="urn:microsoft.com/office/officeart/2009/layout/CirclePictureHierarchy"/>
    <dgm:cxn modelId="{C4996062-7984-45EE-AEEE-468564C5BE42}" srcId="{D3DCED69-AF37-4554-83B7-72E8D06CA21F}" destId="{B415A1B1-A173-49DD-95D3-E5194F5AF55C}" srcOrd="0" destOrd="0" parTransId="{905A32BF-9154-44BB-9260-8AB810DF0552}" sibTransId="{97F4D6A2-6466-4BC5-96E6-D1BAF5519CF3}"/>
    <dgm:cxn modelId="{726B4565-4CAE-46F9-9792-A5A5BE83E585}" srcId="{AE8C0EFF-0DB6-422A-84DE-4830DBA90DAC}" destId="{D3DCED69-AF37-4554-83B7-72E8D06CA21F}" srcOrd="2" destOrd="0" parTransId="{3B5AFFB9-FB69-4FE2-98FB-FF092903990F}" sibTransId="{7E0BDB8F-9FBE-462D-9708-FA570361FC7C}"/>
    <dgm:cxn modelId="{4428F44A-0392-40A1-8E8C-875C83329B34}" type="presOf" srcId="{D567F23B-CB0C-4A6D-9244-FBEAE64B63FE}" destId="{5193C61B-0FAE-45C5-8568-33C08D972491}" srcOrd="0" destOrd="0" presId="urn:microsoft.com/office/officeart/2009/layout/CirclePictureHierarchy"/>
    <dgm:cxn modelId="{801F416C-D1CC-4419-8008-67DD1448BED2}" type="presOf" srcId="{984D082E-8E19-488D-9117-EF5E5AC355D8}" destId="{026BD61D-E2B9-42CE-B047-56D980CA4BD3}" srcOrd="0" destOrd="0" presId="urn:microsoft.com/office/officeart/2009/layout/CirclePictureHierarchy"/>
    <dgm:cxn modelId="{D6F7E172-0DB6-4797-962D-B39EEAA29C57}" type="presOf" srcId="{B415A1B1-A173-49DD-95D3-E5194F5AF55C}" destId="{3F7B5633-C9A0-4CA6-BBDD-4ECB2296C2E0}" srcOrd="0" destOrd="0" presId="urn:microsoft.com/office/officeart/2009/layout/CirclePictureHierarchy"/>
    <dgm:cxn modelId="{BABD4953-5EA6-4AE6-AB17-D9754565F6ED}" type="presOf" srcId="{E04D3B32-AA13-4865-9BF7-8D0EF38E7E92}" destId="{68A3AFCC-E275-441A-9C5E-8E86C95A85D3}" srcOrd="0" destOrd="0" presId="urn:microsoft.com/office/officeart/2009/layout/CirclePictureHierarchy"/>
    <dgm:cxn modelId="{1D76B175-B2C8-4DF4-83C0-71AE90DF45B4}" type="presOf" srcId="{FC710304-8F56-4B6D-9222-FCD8F9552832}" destId="{A5F6B8F1-415A-4AD7-B6AB-A569AD88DA3E}" srcOrd="0" destOrd="0" presId="urn:microsoft.com/office/officeart/2009/layout/CirclePictureHierarchy"/>
    <dgm:cxn modelId="{6E318656-3A65-45AE-8487-9C93AE744F40}" type="presOf" srcId="{6DD94B3D-A8F8-49CE-83E5-C30FEE7A3C17}" destId="{F6213072-AFAB-426B-B277-C440E5DAB3E4}" srcOrd="0" destOrd="0" presId="urn:microsoft.com/office/officeart/2009/layout/CirclePictureHierarchy"/>
    <dgm:cxn modelId="{35471F99-0362-4C41-9698-DEF7376229DA}" type="presOf" srcId="{AE8C0EFF-0DB6-422A-84DE-4830DBA90DAC}" destId="{719F1DAE-8066-43C8-9A19-BCB72390F185}" srcOrd="0" destOrd="0" presId="urn:microsoft.com/office/officeart/2009/layout/CirclePictureHierarchy"/>
    <dgm:cxn modelId="{1AB9EB9B-994B-4AC7-BE82-FC5B9CD0F178}" srcId="{AE8C0EFF-0DB6-422A-84DE-4830DBA90DAC}" destId="{3338B11F-F804-4253-9DA2-FAF59D16E579}" srcOrd="1" destOrd="0" parTransId="{A50E4D2D-B651-48BB-B6A7-AF7F1C5B653B}" sibTransId="{E0604784-7ABF-43A5-ACA7-15F5AB253EEE}"/>
    <dgm:cxn modelId="{922103AC-8A49-4C55-84ED-BC0F105824E2}" type="presOf" srcId="{D3DCED69-AF37-4554-83B7-72E8D06CA21F}" destId="{B3EFA1D2-3BD8-4FA6-9C5C-C9E1A46B0461}" srcOrd="0" destOrd="0" presId="urn:microsoft.com/office/officeart/2009/layout/CirclePictureHierarchy"/>
    <dgm:cxn modelId="{9D4DA2D2-62DD-4467-91A8-0DB3AB47B262}" type="presOf" srcId="{0C0A4826-BC76-4356-9228-B78A587423BD}" destId="{41090BAE-9F16-4E0F-8A06-03D4BBC4DFCE}" srcOrd="0" destOrd="0" presId="urn:microsoft.com/office/officeart/2009/layout/CirclePictureHierarchy"/>
    <dgm:cxn modelId="{14E6E2D2-8657-4FC2-B9DA-FEE97E425691}" srcId="{D3DCED69-AF37-4554-83B7-72E8D06CA21F}" destId="{6DD94B3D-A8F8-49CE-83E5-C30FEE7A3C17}" srcOrd="1" destOrd="0" parTransId="{D567F23B-CB0C-4A6D-9244-FBEAE64B63FE}" sibTransId="{546DBD25-0ECB-4D06-A13F-A5F89536FCE1}"/>
    <dgm:cxn modelId="{1FB80CE3-47E5-4FA2-8A61-8514310FB3C0}" type="presOf" srcId="{3B5AFFB9-FB69-4FE2-98FB-FF092903990F}" destId="{6D7C557D-9400-4748-A237-E8077A67C5E3}" srcOrd="0" destOrd="0" presId="urn:microsoft.com/office/officeart/2009/layout/CirclePictureHierarchy"/>
    <dgm:cxn modelId="{DA4894E6-8049-4AC6-A036-5AA262167384}" type="presOf" srcId="{A50E4D2D-B651-48BB-B6A7-AF7F1C5B653B}" destId="{1DD57A53-6FBD-4F45-B87A-BEC91E8B1AE2}" srcOrd="0" destOrd="0" presId="urn:microsoft.com/office/officeart/2009/layout/CirclePictureHierarchy"/>
    <dgm:cxn modelId="{85578C63-2F14-4B5D-8296-755041F10C10}" type="presParOf" srcId="{EA7FDBEE-5FB7-492D-B59B-6C5CA122298F}" destId="{3A640D85-D599-4092-834A-3AE2DD9F5054}" srcOrd="0" destOrd="0" presId="urn:microsoft.com/office/officeart/2009/layout/CirclePictureHierarchy"/>
    <dgm:cxn modelId="{23AEC23A-B2C4-4854-8FDA-9DEF31918A25}" type="presParOf" srcId="{3A640D85-D599-4092-834A-3AE2DD9F5054}" destId="{6FD8641E-A859-4D9D-B6AD-BD1298C83503}" srcOrd="0" destOrd="0" presId="urn:microsoft.com/office/officeart/2009/layout/CirclePictureHierarchy"/>
    <dgm:cxn modelId="{712B1490-CE71-401F-B731-9795B9EAD732}" type="presParOf" srcId="{6FD8641E-A859-4D9D-B6AD-BD1298C83503}" destId="{1125224C-5DBB-4EC2-8BC9-008A37F533E7}" srcOrd="0" destOrd="0" presId="urn:microsoft.com/office/officeart/2009/layout/CirclePictureHierarchy"/>
    <dgm:cxn modelId="{AB0499E3-77AC-4A5B-8C9F-8447C3220CE0}" type="presParOf" srcId="{6FD8641E-A859-4D9D-B6AD-BD1298C83503}" destId="{719F1DAE-8066-43C8-9A19-BCB72390F185}" srcOrd="1" destOrd="0" presId="urn:microsoft.com/office/officeart/2009/layout/CirclePictureHierarchy"/>
    <dgm:cxn modelId="{5C1AE0E5-67AC-4E6C-87A0-014EBF28C03D}" type="presParOf" srcId="{3A640D85-D599-4092-834A-3AE2DD9F5054}" destId="{437AA45A-9C30-4108-998F-22C3F369DC50}" srcOrd="1" destOrd="0" presId="urn:microsoft.com/office/officeart/2009/layout/CirclePictureHierarchy"/>
    <dgm:cxn modelId="{F2141C0C-8F24-4A9A-AFA5-A6755B38DF89}" type="presParOf" srcId="{437AA45A-9C30-4108-998F-22C3F369DC50}" destId="{41090BAE-9F16-4E0F-8A06-03D4BBC4DFCE}" srcOrd="0" destOrd="0" presId="urn:microsoft.com/office/officeart/2009/layout/CirclePictureHierarchy"/>
    <dgm:cxn modelId="{40F867AB-36AB-413C-8927-A017D0339F03}" type="presParOf" srcId="{437AA45A-9C30-4108-998F-22C3F369DC50}" destId="{80710C20-D3AA-4CB7-A8F3-16DFE050DFFF}" srcOrd="1" destOrd="0" presId="urn:microsoft.com/office/officeart/2009/layout/CirclePictureHierarchy"/>
    <dgm:cxn modelId="{389BB80D-0050-4590-B171-F609F6D08D7F}" type="presParOf" srcId="{80710C20-D3AA-4CB7-A8F3-16DFE050DFFF}" destId="{0975B4DA-E840-4F2E-8B1B-D73BF1C4B05D}" srcOrd="0" destOrd="0" presId="urn:microsoft.com/office/officeart/2009/layout/CirclePictureHierarchy"/>
    <dgm:cxn modelId="{266BD620-D743-48D5-9075-CC6FCA4B3821}" type="presParOf" srcId="{0975B4DA-E840-4F2E-8B1B-D73BF1C4B05D}" destId="{620BAF1B-4E15-4E9A-A2A8-06BC35634B00}" srcOrd="0" destOrd="0" presId="urn:microsoft.com/office/officeart/2009/layout/CirclePictureHierarchy"/>
    <dgm:cxn modelId="{74630364-A613-4F90-8367-8EA06D359B9F}" type="presParOf" srcId="{0975B4DA-E840-4F2E-8B1B-D73BF1C4B05D}" destId="{A5F6B8F1-415A-4AD7-B6AB-A569AD88DA3E}" srcOrd="1" destOrd="0" presId="urn:microsoft.com/office/officeart/2009/layout/CirclePictureHierarchy"/>
    <dgm:cxn modelId="{18ABF805-7947-436D-9497-33B856AA7BE3}" type="presParOf" srcId="{80710C20-D3AA-4CB7-A8F3-16DFE050DFFF}" destId="{8968E91C-A1DA-4E88-8641-305775A4DD28}" srcOrd="1" destOrd="0" presId="urn:microsoft.com/office/officeart/2009/layout/CirclePictureHierarchy"/>
    <dgm:cxn modelId="{52CE7235-A230-495F-9455-6C0E0714DDA8}" type="presParOf" srcId="{437AA45A-9C30-4108-998F-22C3F369DC50}" destId="{1DD57A53-6FBD-4F45-B87A-BEC91E8B1AE2}" srcOrd="2" destOrd="0" presId="urn:microsoft.com/office/officeart/2009/layout/CirclePictureHierarchy"/>
    <dgm:cxn modelId="{AADB2A86-6EA3-4A35-B54C-9C81D89BD019}" type="presParOf" srcId="{437AA45A-9C30-4108-998F-22C3F369DC50}" destId="{02D7D9E1-F090-47A9-89CB-9CD2A4BADB91}" srcOrd="3" destOrd="0" presId="urn:microsoft.com/office/officeart/2009/layout/CirclePictureHierarchy"/>
    <dgm:cxn modelId="{906198D6-F25E-4397-8706-3B1B409263CD}" type="presParOf" srcId="{02D7D9E1-F090-47A9-89CB-9CD2A4BADB91}" destId="{40F305D3-1BC6-41FF-A23E-2A8FFA7193C8}" srcOrd="0" destOrd="0" presId="urn:microsoft.com/office/officeart/2009/layout/CirclePictureHierarchy"/>
    <dgm:cxn modelId="{DF066489-1443-4E54-9A65-5D91CCC05E09}" type="presParOf" srcId="{40F305D3-1BC6-41FF-A23E-2A8FFA7193C8}" destId="{57C1828C-7765-48F1-890B-29C252E69526}" srcOrd="0" destOrd="0" presId="urn:microsoft.com/office/officeart/2009/layout/CirclePictureHierarchy"/>
    <dgm:cxn modelId="{23FE9730-A1BE-4258-8DD8-038AAD803620}" type="presParOf" srcId="{40F305D3-1BC6-41FF-A23E-2A8FFA7193C8}" destId="{D178E0E3-9CD4-49FA-B628-EA9C44636FD6}" srcOrd="1" destOrd="0" presId="urn:microsoft.com/office/officeart/2009/layout/CirclePictureHierarchy"/>
    <dgm:cxn modelId="{0BAF950A-2A1D-48B0-A611-D61C21E6BDA5}" type="presParOf" srcId="{02D7D9E1-F090-47A9-89CB-9CD2A4BADB91}" destId="{39D3593D-3F93-498A-B0DE-FF61654B3524}" srcOrd="1" destOrd="0" presId="urn:microsoft.com/office/officeart/2009/layout/CirclePictureHierarchy"/>
    <dgm:cxn modelId="{B7211B80-1E71-4278-A10B-A06A7B4C2355}" type="presParOf" srcId="{437AA45A-9C30-4108-998F-22C3F369DC50}" destId="{6D7C557D-9400-4748-A237-E8077A67C5E3}" srcOrd="4" destOrd="0" presId="urn:microsoft.com/office/officeart/2009/layout/CirclePictureHierarchy"/>
    <dgm:cxn modelId="{0EBF131D-A295-4195-886A-55C859A493DF}" type="presParOf" srcId="{437AA45A-9C30-4108-998F-22C3F369DC50}" destId="{D79146C3-C1E7-4A8B-A842-2B40D2EC4924}" srcOrd="5" destOrd="0" presId="urn:microsoft.com/office/officeart/2009/layout/CirclePictureHierarchy"/>
    <dgm:cxn modelId="{88587932-5E7C-458E-B9D8-52D5EE86ED31}" type="presParOf" srcId="{D79146C3-C1E7-4A8B-A842-2B40D2EC4924}" destId="{AD4CC8B2-606D-45D8-983A-368EB22206FB}" srcOrd="0" destOrd="0" presId="urn:microsoft.com/office/officeart/2009/layout/CirclePictureHierarchy"/>
    <dgm:cxn modelId="{345C349F-CB43-40F4-A172-14FBB28F60B7}" type="presParOf" srcId="{AD4CC8B2-606D-45D8-983A-368EB22206FB}" destId="{FA3B8D8A-04EB-489E-98DA-2465D89F3474}" srcOrd="0" destOrd="0" presId="urn:microsoft.com/office/officeart/2009/layout/CirclePictureHierarchy"/>
    <dgm:cxn modelId="{0D00E44D-4BD3-4B4F-A33A-534765E724B3}" type="presParOf" srcId="{AD4CC8B2-606D-45D8-983A-368EB22206FB}" destId="{B3EFA1D2-3BD8-4FA6-9C5C-C9E1A46B0461}" srcOrd="1" destOrd="0" presId="urn:microsoft.com/office/officeart/2009/layout/CirclePictureHierarchy"/>
    <dgm:cxn modelId="{2BB78CCA-19C7-45FE-B734-9977E9624609}" type="presParOf" srcId="{D79146C3-C1E7-4A8B-A842-2B40D2EC4924}" destId="{827D612A-D2E1-40DE-BE14-B7788D77799B}" srcOrd="1" destOrd="0" presId="urn:microsoft.com/office/officeart/2009/layout/CirclePictureHierarchy"/>
    <dgm:cxn modelId="{BAD466F8-2F1E-426D-A62B-E4B826E3D319}" type="presParOf" srcId="{827D612A-D2E1-40DE-BE14-B7788D77799B}" destId="{0367594D-DB61-4FB9-A125-9B1ABBF37425}" srcOrd="0" destOrd="0" presId="urn:microsoft.com/office/officeart/2009/layout/CirclePictureHierarchy"/>
    <dgm:cxn modelId="{A86F0294-37E9-4B09-A914-993FF2B99AFE}" type="presParOf" srcId="{827D612A-D2E1-40DE-BE14-B7788D77799B}" destId="{F500420D-6C64-4CF7-9FF3-3DF0F5C4C113}" srcOrd="1" destOrd="0" presId="urn:microsoft.com/office/officeart/2009/layout/CirclePictureHierarchy"/>
    <dgm:cxn modelId="{6AFD6833-B660-4135-B131-A40A45C30048}" type="presParOf" srcId="{F500420D-6C64-4CF7-9FF3-3DF0F5C4C113}" destId="{1A61411C-76D5-4A63-9828-656AC8DA7EAD}" srcOrd="0" destOrd="0" presId="urn:microsoft.com/office/officeart/2009/layout/CirclePictureHierarchy"/>
    <dgm:cxn modelId="{D9FDC2BB-0F5B-46E7-877A-909E45CC95E7}" type="presParOf" srcId="{1A61411C-76D5-4A63-9828-656AC8DA7EAD}" destId="{F04B7B90-783E-424B-A758-7B0D989A6B1D}" srcOrd="0" destOrd="0" presId="urn:microsoft.com/office/officeart/2009/layout/CirclePictureHierarchy"/>
    <dgm:cxn modelId="{04E1802F-9703-498C-8EF3-5E4B4A418891}" type="presParOf" srcId="{1A61411C-76D5-4A63-9828-656AC8DA7EAD}" destId="{3F7B5633-C9A0-4CA6-BBDD-4ECB2296C2E0}" srcOrd="1" destOrd="0" presId="urn:microsoft.com/office/officeart/2009/layout/CirclePictureHierarchy"/>
    <dgm:cxn modelId="{6A54193D-1D7A-46C2-B2D0-EFC20FAA0B5D}" type="presParOf" srcId="{F500420D-6C64-4CF7-9FF3-3DF0F5C4C113}" destId="{4BED4EBC-0D94-484D-A2A2-3B448CFFCABE}" srcOrd="1" destOrd="0" presId="urn:microsoft.com/office/officeart/2009/layout/CirclePictureHierarchy"/>
    <dgm:cxn modelId="{8A5B33A1-95FD-409E-909A-3E87497EB2D5}" type="presParOf" srcId="{827D612A-D2E1-40DE-BE14-B7788D77799B}" destId="{5193C61B-0FAE-45C5-8568-33C08D972491}" srcOrd="2" destOrd="0" presId="urn:microsoft.com/office/officeart/2009/layout/CirclePictureHierarchy"/>
    <dgm:cxn modelId="{3F0B8D0D-561F-4FB4-A276-E941AA6274D8}" type="presParOf" srcId="{827D612A-D2E1-40DE-BE14-B7788D77799B}" destId="{E9205308-432E-434F-868C-47AEA45BDD81}" srcOrd="3" destOrd="0" presId="urn:microsoft.com/office/officeart/2009/layout/CirclePictureHierarchy"/>
    <dgm:cxn modelId="{B3184623-E790-44C0-81F0-4925F0B667FD}" type="presParOf" srcId="{E9205308-432E-434F-868C-47AEA45BDD81}" destId="{0C9DD436-AE06-4D6E-A523-E9F42D8C2AD5}" srcOrd="0" destOrd="0" presId="urn:microsoft.com/office/officeart/2009/layout/CirclePictureHierarchy"/>
    <dgm:cxn modelId="{DD86D5AB-6721-4648-80AE-CFEB3AC77CB9}" type="presParOf" srcId="{0C9DD436-AE06-4D6E-A523-E9F42D8C2AD5}" destId="{42D34D6F-0FBE-4FF8-B4A6-B8880819B121}" srcOrd="0" destOrd="0" presId="urn:microsoft.com/office/officeart/2009/layout/CirclePictureHierarchy"/>
    <dgm:cxn modelId="{72E57F63-9C00-4CAE-BB06-992C855B51A5}" type="presParOf" srcId="{0C9DD436-AE06-4D6E-A523-E9F42D8C2AD5}" destId="{F6213072-AFAB-426B-B277-C440E5DAB3E4}" srcOrd="1" destOrd="0" presId="urn:microsoft.com/office/officeart/2009/layout/CirclePictureHierarchy"/>
    <dgm:cxn modelId="{608C0AB5-C2DC-4FD9-920C-A074815B45B5}" type="presParOf" srcId="{E9205308-432E-434F-868C-47AEA45BDD81}" destId="{E2A7F23A-FE26-4845-AA33-6FD376C092F9}" srcOrd="1" destOrd="0" presId="urn:microsoft.com/office/officeart/2009/layout/CirclePictureHierarchy"/>
    <dgm:cxn modelId="{BDA904B1-4445-4CD7-9003-953C77FE87B4}" type="presParOf" srcId="{437AA45A-9C30-4108-998F-22C3F369DC50}" destId="{68A3AFCC-E275-441A-9C5E-8E86C95A85D3}" srcOrd="6" destOrd="0" presId="urn:microsoft.com/office/officeart/2009/layout/CirclePictureHierarchy"/>
    <dgm:cxn modelId="{27A59EB0-5CFD-464D-9AB5-727C15EF6D26}" type="presParOf" srcId="{437AA45A-9C30-4108-998F-22C3F369DC50}" destId="{E4F8B1A6-B922-441E-81D8-A70134972F58}" srcOrd="7" destOrd="0" presId="urn:microsoft.com/office/officeart/2009/layout/CirclePictureHierarchy"/>
    <dgm:cxn modelId="{92041851-2059-4DFB-B441-B7717D9F2CE6}" type="presParOf" srcId="{E4F8B1A6-B922-441E-81D8-A70134972F58}" destId="{ECBDEA76-0F3B-4416-BF1B-723D8B70ED72}" srcOrd="0" destOrd="0" presId="urn:microsoft.com/office/officeart/2009/layout/CirclePictureHierarchy"/>
    <dgm:cxn modelId="{5331AF45-DB05-4AA9-87C7-CA11CE17B7EC}" type="presParOf" srcId="{ECBDEA76-0F3B-4416-BF1B-723D8B70ED72}" destId="{E8E61590-BB02-429B-B25B-A2DC3A171D45}" srcOrd="0" destOrd="0" presId="urn:microsoft.com/office/officeart/2009/layout/CirclePictureHierarchy"/>
    <dgm:cxn modelId="{8044B5A6-B540-4156-8753-5C3EF351F591}" type="presParOf" srcId="{ECBDEA76-0F3B-4416-BF1B-723D8B70ED72}" destId="{026BD61D-E2B9-42CE-B047-56D980CA4BD3}" srcOrd="1" destOrd="0" presId="urn:microsoft.com/office/officeart/2009/layout/CirclePictureHierarchy"/>
    <dgm:cxn modelId="{B309D922-649C-4951-A3C9-CE7A4AAE9C22}" type="presParOf" srcId="{E4F8B1A6-B922-441E-81D8-A70134972F58}" destId="{0DEBCFEA-E23F-4ABF-813F-C977C5FFB6B9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3AFCC-E275-441A-9C5E-8E86C95A85D3}">
      <dsp:nvSpPr>
        <dsp:cNvPr id="0" name=""/>
        <dsp:cNvSpPr/>
      </dsp:nvSpPr>
      <dsp:spPr>
        <a:xfrm>
          <a:off x="4005582" y="1666012"/>
          <a:ext cx="3802957" cy="281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618"/>
              </a:lnTo>
              <a:lnTo>
                <a:pt x="3802957" y="141618"/>
              </a:lnTo>
              <a:lnTo>
                <a:pt x="3802957" y="28100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93C61B-0FAE-45C5-8568-33C08D972491}">
      <dsp:nvSpPr>
        <dsp:cNvPr id="0" name=""/>
        <dsp:cNvSpPr/>
      </dsp:nvSpPr>
      <dsp:spPr>
        <a:xfrm>
          <a:off x="5311099" y="2841983"/>
          <a:ext cx="1270826" cy="2781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736"/>
              </a:lnTo>
              <a:lnTo>
                <a:pt x="1270826" y="138736"/>
              </a:lnTo>
              <a:lnTo>
                <a:pt x="1270826" y="27812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67594D-DB61-4FB9-A125-9B1ABBF37425}">
      <dsp:nvSpPr>
        <dsp:cNvPr id="0" name=""/>
        <dsp:cNvSpPr/>
      </dsp:nvSpPr>
      <dsp:spPr>
        <a:xfrm>
          <a:off x="4128696" y="2841983"/>
          <a:ext cx="1182402" cy="278124"/>
        </a:xfrm>
        <a:custGeom>
          <a:avLst/>
          <a:gdLst/>
          <a:ahLst/>
          <a:cxnLst/>
          <a:rect l="0" t="0" r="0" b="0"/>
          <a:pathLst>
            <a:path>
              <a:moveTo>
                <a:pt x="1182402" y="0"/>
              </a:moveTo>
              <a:lnTo>
                <a:pt x="1182402" y="138736"/>
              </a:lnTo>
              <a:lnTo>
                <a:pt x="0" y="138736"/>
              </a:lnTo>
              <a:lnTo>
                <a:pt x="0" y="27812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7C557D-9400-4748-A237-E8077A67C5E3}">
      <dsp:nvSpPr>
        <dsp:cNvPr id="0" name=""/>
        <dsp:cNvSpPr/>
      </dsp:nvSpPr>
      <dsp:spPr>
        <a:xfrm>
          <a:off x="4005582" y="1666012"/>
          <a:ext cx="1305517" cy="283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499"/>
              </a:lnTo>
              <a:lnTo>
                <a:pt x="1305517" y="144499"/>
              </a:lnTo>
              <a:lnTo>
                <a:pt x="1305517" y="28388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D57A53-6FBD-4F45-B87A-BEC91E8B1AE2}">
      <dsp:nvSpPr>
        <dsp:cNvPr id="0" name=""/>
        <dsp:cNvSpPr/>
      </dsp:nvSpPr>
      <dsp:spPr>
        <a:xfrm>
          <a:off x="2902081" y="1666012"/>
          <a:ext cx="1103500" cy="281006"/>
        </a:xfrm>
        <a:custGeom>
          <a:avLst/>
          <a:gdLst/>
          <a:ahLst/>
          <a:cxnLst/>
          <a:rect l="0" t="0" r="0" b="0"/>
          <a:pathLst>
            <a:path>
              <a:moveTo>
                <a:pt x="1103500" y="0"/>
              </a:moveTo>
              <a:lnTo>
                <a:pt x="1103500" y="141618"/>
              </a:lnTo>
              <a:lnTo>
                <a:pt x="0" y="141618"/>
              </a:lnTo>
              <a:lnTo>
                <a:pt x="0" y="28100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090BAE-9F16-4E0F-8A06-03D4BBC4DFCE}">
      <dsp:nvSpPr>
        <dsp:cNvPr id="0" name=""/>
        <dsp:cNvSpPr/>
      </dsp:nvSpPr>
      <dsp:spPr>
        <a:xfrm>
          <a:off x="448852" y="1666012"/>
          <a:ext cx="3556729" cy="281006"/>
        </a:xfrm>
        <a:custGeom>
          <a:avLst/>
          <a:gdLst/>
          <a:ahLst/>
          <a:cxnLst/>
          <a:rect l="0" t="0" r="0" b="0"/>
          <a:pathLst>
            <a:path>
              <a:moveTo>
                <a:pt x="3556729" y="0"/>
              </a:moveTo>
              <a:lnTo>
                <a:pt x="3556729" y="141618"/>
              </a:lnTo>
              <a:lnTo>
                <a:pt x="0" y="141618"/>
              </a:lnTo>
              <a:lnTo>
                <a:pt x="0" y="28100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25224C-5DBB-4EC2-8BC9-008A37F533E7}">
      <dsp:nvSpPr>
        <dsp:cNvPr id="0" name=""/>
        <dsp:cNvSpPr/>
      </dsp:nvSpPr>
      <dsp:spPr>
        <a:xfrm>
          <a:off x="3559540" y="773929"/>
          <a:ext cx="892083" cy="89208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9F1DAE-8066-43C8-9A19-BCB72390F185}">
      <dsp:nvSpPr>
        <dsp:cNvPr id="0" name=""/>
        <dsp:cNvSpPr/>
      </dsp:nvSpPr>
      <dsp:spPr>
        <a:xfrm>
          <a:off x="4492704" y="771699"/>
          <a:ext cx="1830581" cy="892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500" b="1" kern="1200"/>
            <a:t>Skills Planning &amp; Research ​Manager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/>
        </a:p>
      </dsp:txBody>
      <dsp:txXfrm>
        <a:off x="4492704" y="771699"/>
        <a:ext cx="1830581" cy="892083"/>
      </dsp:txXfrm>
    </dsp:sp>
    <dsp:sp modelId="{620BAF1B-4E15-4E9A-A2A8-06BC35634B00}">
      <dsp:nvSpPr>
        <dsp:cNvPr id="0" name=""/>
        <dsp:cNvSpPr/>
      </dsp:nvSpPr>
      <dsp:spPr>
        <a:xfrm>
          <a:off x="2811" y="1947018"/>
          <a:ext cx="892083" cy="892083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F6B8F1-415A-4AD7-B6AB-A569AD88DA3E}">
      <dsp:nvSpPr>
        <dsp:cNvPr id="0" name=""/>
        <dsp:cNvSpPr/>
      </dsp:nvSpPr>
      <dsp:spPr>
        <a:xfrm>
          <a:off x="894894" y="1944788"/>
          <a:ext cx="1338124" cy="892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Senior Researcher</a:t>
          </a:r>
          <a:endParaRPr lang="en-US" sz="1600" kern="1200"/>
        </a:p>
      </dsp:txBody>
      <dsp:txXfrm>
        <a:off x="894894" y="1944788"/>
        <a:ext cx="1338124" cy="892083"/>
      </dsp:txXfrm>
    </dsp:sp>
    <dsp:sp modelId="{57C1828C-7765-48F1-890B-29C252E69526}">
      <dsp:nvSpPr>
        <dsp:cNvPr id="0" name=""/>
        <dsp:cNvSpPr/>
      </dsp:nvSpPr>
      <dsp:spPr>
        <a:xfrm>
          <a:off x="2456040" y="1947018"/>
          <a:ext cx="892083" cy="892083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8E0E3-9CD4-49FA-B628-EA9C44636FD6}">
      <dsp:nvSpPr>
        <dsp:cNvPr id="0" name=""/>
        <dsp:cNvSpPr/>
      </dsp:nvSpPr>
      <dsp:spPr>
        <a:xfrm>
          <a:off x="3348123" y="1944788"/>
          <a:ext cx="1338124" cy="892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Research Specialist</a:t>
          </a:r>
          <a:endParaRPr lang="en-US" sz="1600" b="0" kern="1200"/>
        </a:p>
      </dsp:txBody>
      <dsp:txXfrm>
        <a:off x="3348123" y="1944788"/>
        <a:ext cx="1338124" cy="892083"/>
      </dsp:txXfrm>
    </dsp:sp>
    <dsp:sp modelId="{FA3B8D8A-04EB-489E-98DA-2465D89F3474}">
      <dsp:nvSpPr>
        <dsp:cNvPr id="0" name=""/>
        <dsp:cNvSpPr/>
      </dsp:nvSpPr>
      <dsp:spPr>
        <a:xfrm>
          <a:off x="4865057" y="1949900"/>
          <a:ext cx="892083" cy="892083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EFA1D2-3BD8-4FA6-9C5C-C9E1A46B0461}">
      <dsp:nvSpPr>
        <dsp:cNvPr id="0" name=""/>
        <dsp:cNvSpPr/>
      </dsp:nvSpPr>
      <dsp:spPr>
        <a:xfrm>
          <a:off x="5801352" y="1944788"/>
          <a:ext cx="1338124" cy="892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>
              <a:solidFill>
                <a:schemeClr val="tx1"/>
              </a:solidFill>
            </a:rPr>
            <a:t>Skills Development Specialist</a:t>
          </a:r>
          <a:endParaRPr lang="en-US" sz="1600" b="1" kern="1200"/>
        </a:p>
      </dsp:txBody>
      <dsp:txXfrm>
        <a:off x="5801352" y="1944788"/>
        <a:ext cx="1338124" cy="892083"/>
      </dsp:txXfrm>
    </dsp:sp>
    <dsp:sp modelId="{F04B7B90-783E-424B-A758-7B0D989A6B1D}">
      <dsp:nvSpPr>
        <dsp:cNvPr id="0" name=""/>
        <dsp:cNvSpPr/>
      </dsp:nvSpPr>
      <dsp:spPr>
        <a:xfrm>
          <a:off x="3682654" y="3120108"/>
          <a:ext cx="892083" cy="892083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B5633-C9A0-4CA6-BBDD-4ECB2296C2E0}">
      <dsp:nvSpPr>
        <dsp:cNvPr id="0" name=""/>
        <dsp:cNvSpPr/>
      </dsp:nvSpPr>
      <dsp:spPr>
        <a:xfrm>
          <a:off x="4574738" y="3117878"/>
          <a:ext cx="1338124" cy="892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Skills Administrator</a:t>
          </a:r>
          <a:endParaRPr lang="en-US" sz="1600" kern="1200"/>
        </a:p>
      </dsp:txBody>
      <dsp:txXfrm>
        <a:off x="4574738" y="3117878"/>
        <a:ext cx="1338124" cy="892083"/>
      </dsp:txXfrm>
    </dsp:sp>
    <dsp:sp modelId="{42D34D6F-0FBE-4FF8-B4A6-B8880819B121}">
      <dsp:nvSpPr>
        <dsp:cNvPr id="0" name=""/>
        <dsp:cNvSpPr/>
      </dsp:nvSpPr>
      <dsp:spPr>
        <a:xfrm>
          <a:off x="6135883" y="3120108"/>
          <a:ext cx="892083" cy="892083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213072-AFAB-426B-B277-C440E5DAB3E4}">
      <dsp:nvSpPr>
        <dsp:cNvPr id="0" name=""/>
        <dsp:cNvSpPr/>
      </dsp:nvSpPr>
      <dsp:spPr>
        <a:xfrm>
          <a:off x="7027967" y="3117878"/>
          <a:ext cx="1338124" cy="892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Skills Administrator</a:t>
          </a:r>
          <a:endParaRPr lang="en-US" sz="1600" kern="1200"/>
        </a:p>
      </dsp:txBody>
      <dsp:txXfrm>
        <a:off x="7027967" y="3117878"/>
        <a:ext cx="1338124" cy="892083"/>
      </dsp:txXfrm>
    </dsp:sp>
    <dsp:sp modelId="{E8E61590-BB02-429B-B25B-A2DC3A171D45}">
      <dsp:nvSpPr>
        <dsp:cNvPr id="0" name=""/>
        <dsp:cNvSpPr/>
      </dsp:nvSpPr>
      <dsp:spPr>
        <a:xfrm>
          <a:off x="7362498" y="1947018"/>
          <a:ext cx="892083" cy="892083"/>
        </a:xfrm>
        <a:prstGeom prst="ellipse">
          <a:avLst/>
        </a:prstGeom>
        <a:blipFill rotWithShape="1">
          <a:blip xmlns:r="http://schemas.openxmlformats.org/officeDocument/2006/relationships" r:embed="rId7"/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BD61D-E2B9-42CE-B047-56D980CA4BD3}">
      <dsp:nvSpPr>
        <dsp:cNvPr id="0" name=""/>
        <dsp:cNvSpPr/>
      </dsp:nvSpPr>
      <dsp:spPr>
        <a:xfrm>
          <a:off x="8254581" y="1944788"/>
          <a:ext cx="1338124" cy="892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>
              <a:solidFill>
                <a:schemeClr val="tx1"/>
              </a:solidFill>
            </a:rPr>
            <a:t>Skills Development Specialist</a:t>
          </a:r>
          <a:endParaRPr lang="en-US" sz="1600" b="1" kern="1200"/>
        </a:p>
      </dsp:txBody>
      <dsp:txXfrm>
        <a:off x="8254581" y="1944788"/>
        <a:ext cx="1338124" cy="8920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F6E37-02FB-45C9-B5F7-A5CE6CDF64E0}" type="datetimeFigureOut">
              <a:rPr lang="en-ZA" smtClean="0"/>
              <a:t>2020/04/22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1143000"/>
            <a:ext cx="44100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7A5E2-351A-4269-8EC6-1A6DCF0CF37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9795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b="1"/>
              <a:t>NB:</a:t>
            </a:r>
            <a:r>
              <a:rPr lang="en-ZA" b="0"/>
              <a:t> 1. This template uses Masters that are </a:t>
            </a:r>
            <a:r>
              <a:rPr lang="en-ZA" b="0" err="1"/>
              <a:t>accessable</a:t>
            </a:r>
            <a:r>
              <a:rPr lang="en-ZA" b="0"/>
              <a:t> and editable under the Master view which can be accessed by going to the </a:t>
            </a:r>
            <a:r>
              <a:rPr lang="en-ZA" b="1"/>
              <a:t>View tab &gt; Under the Master Views tab choose “Slide Master”</a:t>
            </a:r>
            <a:r>
              <a:rPr lang="en-ZA" b="0"/>
              <a:t>, all the slide masters will appear and can be edited there.</a:t>
            </a:r>
          </a:p>
          <a:p>
            <a:r>
              <a:rPr lang="en-ZA" b="0"/>
              <a:t>2. If you would like to add a slide, go to </a:t>
            </a:r>
            <a:r>
              <a:rPr lang="en-ZA" b="1"/>
              <a:t>Home &gt; New Slide &gt; Under Office Theme all the designed slide layouts will appear and you can choose a layout that will suit your needs or that will suit the content that you would like to add onto your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57222-1213-4B2F-981A-7A01A68A903A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98751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1237197"/>
            <a:ext cx="9179799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970580"/>
            <a:ext cx="8099822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F1AF-EC64-E648-AE16-2C7A8509518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C010-4B55-D14A-95CB-93C4AD09E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F1AF-EC64-E648-AE16-2C7A8509518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C010-4B55-D14A-95CB-93C4AD09E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1" y="402483"/>
            <a:ext cx="2328699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402483"/>
            <a:ext cx="6851100" cy="640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F1AF-EC64-E648-AE16-2C7A8509518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C010-4B55-D14A-95CB-93C4AD09E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Cover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C06192F-7D1D-44EE-BAF9-584922582CB9}"/>
              </a:ext>
            </a:extLst>
          </p:cNvPr>
          <p:cNvSpPr txBox="1"/>
          <p:nvPr userDrawn="1"/>
        </p:nvSpPr>
        <p:spPr>
          <a:xfrm>
            <a:off x="5269335" y="6969300"/>
            <a:ext cx="4644294" cy="293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9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308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EMPOWERED TO </a:t>
            </a:r>
            <a:r>
              <a:rPr lang="en-ZA" sz="1308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en-ZA" sz="1308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ZA" sz="1308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INSPIRE.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A5445C0F-A196-463F-BF07-A727F5803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1527" y="4819293"/>
            <a:ext cx="6286016" cy="1461188"/>
          </a:xfrm>
        </p:spPr>
        <p:txBody>
          <a:bodyPr>
            <a:normAutofit/>
          </a:bodyPr>
          <a:lstStyle>
            <a:lvl1pPr algn="r">
              <a:defRPr sz="3925">
                <a:solidFill>
                  <a:srgbClr val="27236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01874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89">
          <p15:clr>
            <a:srgbClr val="FBAE40"/>
          </p15:clr>
        </p15:guide>
        <p15:guide id="2" pos="581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/s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2486" y="503978"/>
            <a:ext cx="8140351" cy="519023"/>
          </a:xfrm>
        </p:spPr>
        <p:txBody>
          <a:bodyPr anchor="b">
            <a:noAutofit/>
          </a:bodyPr>
          <a:lstStyle>
            <a:lvl1pPr>
              <a:defRPr sz="3053" b="1">
                <a:solidFill>
                  <a:srgbClr val="272361"/>
                </a:solidFill>
              </a:defRPr>
            </a:lvl1pPr>
          </a:lstStyle>
          <a:p>
            <a:r>
              <a:rPr lang="en-US"/>
              <a:t>Click to edit Master title style (Table Format)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42485" y="6934702"/>
            <a:ext cx="6479858" cy="4024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ZA"/>
              <a:t>EMPOWERED TO </a:t>
            </a:r>
            <a:r>
              <a:rPr lang="en-ZA" b="1"/>
              <a:t>INFLUENCE</a:t>
            </a:r>
            <a:r>
              <a:rPr lang="en-ZA"/>
              <a:t> AND </a:t>
            </a:r>
            <a:r>
              <a:rPr lang="en-ZA" b="1"/>
              <a:t>INSPIRE.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AE71-0FD9-413E-A828-75A09D2C0772}" type="slidenum">
              <a:rPr lang="en-ZA" smtClean="0"/>
              <a:t>‹#›</a:t>
            </a:fld>
            <a:endParaRPr lang="en-ZA"/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F8E0D596-EED6-44AC-B28C-312C339078FF}"/>
              </a:ext>
            </a:extLst>
          </p:cNvPr>
          <p:cNvSpPr/>
          <p:nvPr userDrawn="1"/>
        </p:nvSpPr>
        <p:spPr>
          <a:xfrm rot="16200000">
            <a:off x="8787564" y="3162980"/>
            <a:ext cx="3354841" cy="669560"/>
          </a:xfrm>
          <a:prstGeom prst="round2Same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962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B62878D-983C-4D6D-90A7-21F177DB22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9971" y="1819922"/>
            <a:ext cx="517488" cy="3354606"/>
          </a:xfrm>
        </p:spPr>
        <p:txBody>
          <a:bodyPr vert="vert270" anchor="ctr">
            <a:noAutofit/>
          </a:bodyPr>
          <a:lstStyle>
            <a:lvl1pPr marL="0" indent="0" algn="ctr">
              <a:buNone/>
              <a:defRPr sz="1308">
                <a:solidFill>
                  <a:schemeClr val="bg1"/>
                </a:solidFill>
              </a:defRPr>
            </a:lvl1pPr>
            <a:lvl2pPr>
              <a:defRPr sz="1526">
                <a:solidFill>
                  <a:schemeClr val="bg1"/>
                </a:solidFill>
              </a:defRPr>
            </a:lvl2pPr>
            <a:lvl3pPr>
              <a:defRPr sz="1308">
                <a:solidFill>
                  <a:schemeClr val="bg1"/>
                </a:solidFill>
              </a:defRPr>
            </a:lvl3pPr>
            <a:lvl4pPr>
              <a:defRPr sz="1199">
                <a:solidFill>
                  <a:schemeClr val="bg1"/>
                </a:solidFill>
              </a:defRPr>
            </a:lvl4pPr>
            <a:lvl5pPr>
              <a:defRPr sz="1199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SLIDE LABELLING (OPTIONAL)</a:t>
            </a:r>
            <a:endParaRPr lang="en-ZA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1E586FA-F023-418E-9122-59EA9F314E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484" y="1289696"/>
            <a:ext cx="9235182" cy="4654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62">
                <a:solidFill>
                  <a:srgbClr val="FAAE1A"/>
                </a:solidFill>
              </a:defRPr>
            </a:lvl1pPr>
          </a:lstStyle>
          <a:p>
            <a:pPr lvl="0"/>
            <a:r>
              <a:rPr lang="en-US"/>
              <a:t>TABLE/S TITLE: THE DESCRIPTION/S</a:t>
            </a:r>
            <a:endParaRPr lang="en-ZA"/>
          </a:p>
        </p:txBody>
      </p:sp>
      <p:sp>
        <p:nvSpPr>
          <p:cNvPr id="24" name="Table Placeholder 23">
            <a:extLst>
              <a:ext uri="{FF2B5EF4-FFF2-40B4-BE49-F238E27FC236}">
                <a16:creationId xmlns:a16="http://schemas.microsoft.com/office/drawing/2014/main" id="{E976801B-F073-402B-921D-69A415678DB9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742484" y="1931917"/>
            <a:ext cx="9235182" cy="4877041"/>
          </a:xfrm>
        </p:spPr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48066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  <p15:guide id="2" pos="577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 page layou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263AFD-2F59-4DF8-B15F-98FD3ADC3519}"/>
              </a:ext>
            </a:extLst>
          </p:cNvPr>
          <p:cNvSpPr txBox="1"/>
          <p:nvPr userDrawn="1"/>
        </p:nvSpPr>
        <p:spPr>
          <a:xfrm>
            <a:off x="1519795" y="6737995"/>
            <a:ext cx="4644294" cy="293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98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308" i="1">
                <a:solidFill>
                  <a:srgbClr val="2723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EMPOWERED TO </a:t>
            </a:r>
            <a:r>
              <a:rPr lang="en-ZA" sz="1308" b="1" i="1">
                <a:solidFill>
                  <a:srgbClr val="2723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en-ZA" sz="1308" i="1">
                <a:solidFill>
                  <a:srgbClr val="2723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ZA" sz="1308" b="1" i="1">
                <a:solidFill>
                  <a:srgbClr val="2723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INSPIRE.</a:t>
            </a:r>
          </a:p>
        </p:txBody>
      </p:sp>
    </p:spTree>
    <p:extLst>
      <p:ext uri="{BB962C8B-B14F-4D97-AF65-F5344CB8AC3E}">
        <p14:creationId xmlns:p14="http://schemas.microsoft.com/office/powerpoint/2010/main" val="714956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59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F1AF-EC64-E648-AE16-2C7A8509518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C010-4B55-D14A-95CB-93C4AD09E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884671"/>
            <a:ext cx="931479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5059035"/>
            <a:ext cx="931479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F1AF-EC64-E648-AE16-2C7A8509518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C010-4B55-D14A-95CB-93C4AD09E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2012414"/>
            <a:ext cx="4589899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2012414"/>
            <a:ext cx="4589899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F1AF-EC64-E648-AE16-2C7A8509518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C010-4B55-D14A-95CB-93C4AD09E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402484"/>
            <a:ext cx="9314796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2" y="1853171"/>
            <a:ext cx="456880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2" y="2761381"/>
            <a:ext cx="4568805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1853171"/>
            <a:ext cx="4591306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2761381"/>
            <a:ext cx="4591306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F1AF-EC64-E648-AE16-2C7A8509518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C010-4B55-D14A-95CB-93C4AD09E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F1AF-EC64-E648-AE16-2C7A8509518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C010-4B55-D14A-95CB-93C4AD09E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F1AF-EC64-E648-AE16-2C7A8509518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C010-4B55-D14A-95CB-93C4AD09E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503978"/>
            <a:ext cx="3483205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1088455"/>
            <a:ext cx="546738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267902"/>
            <a:ext cx="3483205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F1AF-EC64-E648-AE16-2C7A8509518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C010-4B55-D14A-95CB-93C4AD09E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503978"/>
            <a:ext cx="3483205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1088455"/>
            <a:ext cx="546738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267902"/>
            <a:ext cx="3483205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F1AF-EC64-E648-AE16-2C7A8509518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C010-4B55-D14A-95CB-93C4AD09E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402484"/>
            <a:ext cx="931479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2012414"/>
            <a:ext cx="931479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7006700"/>
            <a:ext cx="242994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BF1AF-EC64-E648-AE16-2C7A8509518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7006700"/>
            <a:ext cx="364492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7006700"/>
            <a:ext cx="242994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7C010-4B55-D14A-95CB-93C4AD09E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2.png"/><Relationship Id="rId5" Type="http://schemas.microsoft.com/office/2007/relationships/media" Target="../media/media3.mp4"/><Relationship Id="rId10" Type="http://schemas.openxmlformats.org/officeDocument/2006/relationships/image" Target="../media/image11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seta.org.za/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2D9A0-9989-42FA-863F-F6BC7F419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917" y="4807892"/>
            <a:ext cx="6606626" cy="1445161"/>
          </a:xfrm>
        </p:spPr>
        <p:txBody>
          <a:bodyPr>
            <a:noAutofit/>
          </a:bodyPr>
          <a:lstStyle/>
          <a:p>
            <a:r>
              <a:rPr lang="en-US"/>
              <a:t>#Your Legacy lives on</a:t>
            </a:r>
            <a:endParaRPr lang="en-Z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DE751B-CD5C-4D52-8B3C-F7BD10FE4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898" y="4926509"/>
            <a:ext cx="5863322" cy="231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91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02D7-6526-4F18-9403-4A4741DAF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472" y="973286"/>
            <a:ext cx="8610111" cy="132837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SKILLS PLANNING &amp; RESEARCH TEAM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530666F-7902-49BC-A73B-7C162E2DA72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07180" y="1802496"/>
          <a:ext cx="9595518" cy="4783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5431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98F0A-C853-4142-8DF4-3D38A49CA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Meet the Team who are ready to support you with your submission </a:t>
            </a:r>
            <a:endParaRPr lang="en-ZA" dirty="0"/>
          </a:p>
        </p:txBody>
      </p:sp>
      <p:pic>
        <p:nvPicPr>
          <p:cNvPr id="7" name="Bongi sane">
            <a:hlinkClick r:id="" action="ppaction://media"/>
            <a:extLst>
              <a:ext uri="{FF2B5EF4-FFF2-40B4-BE49-F238E27FC236}">
                <a16:creationId xmlns:a16="http://schemas.microsoft.com/office/drawing/2014/main" id="{9FB17DCF-D06A-4F08-8C78-3BA745456B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9889" y="2151328"/>
            <a:ext cx="2761543" cy="3406543"/>
          </a:xfrm>
        </p:spPr>
      </p:pic>
      <p:pic>
        <p:nvPicPr>
          <p:cNvPr id="8" name="Ernest and Aubrey">
            <a:hlinkClick r:id="" action="ppaction://media"/>
            <a:extLst>
              <a:ext uri="{FF2B5EF4-FFF2-40B4-BE49-F238E27FC236}">
                <a16:creationId xmlns:a16="http://schemas.microsoft.com/office/drawing/2014/main" id="{B63A193A-CC2C-43FB-B078-1F68E1F4400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45727" y="2151328"/>
            <a:ext cx="2235200" cy="3406543"/>
          </a:xfrm>
          <a:prstGeom prst="rect">
            <a:avLst/>
          </a:prstGeom>
        </p:spPr>
      </p:pic>
      <p:pic>
        <p:nvPicPr>
          <p:cNvPr id="9" name="Tamsin">
            <a:hlinkClick r:id="" action="ppaction://media"/>
            <a:extLst>
              <a:ext uri="{FF2B5EF4-FFF2-40B4-BE49-F238E27FC236}">
                <a16:creationId xmlns:a16="http://schemas.microsoft.com/office/drawing/2014/main" id="{70EF1AB6-5479-4B0C-A249-78ED8BE1779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21526" y="2151328"/>
            <a:ext cx="2141213" cy="3406543"/>
          </a:xfrm>
          <a:prstGeom prst="rect">
            <a:avLst/>
          </a:prstGeom>
        </p:spPr>
      </p:pic>
      <p:pic>
        <p:nvPicPr>
          <p:cNvPr id="10" name="skills team">
            <a:hlinkClick r:id="" action="ppaction://media"/>
            <a:extLst>
              <a:ext uri="{FF2B5EF4-FFF2-40B4-BE49-F238E27FC236}">
                <a16:creationId xmlns:a16="http://schemas.microsoft.com/office/drawing/2014/main" id="{698FF906-CC30-4BC4-BC86-56735D90ED30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63689" y="2071223"/>
            <a:ext cx="2235200" cy="348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HIGH LEVEL REQUIREMENTS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28629" y="1483111"/>
            <a:ext cx="9630854" cy="596590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US" b="1" dirty="0"/>
              <a:t>Levy / Non Levy Payers REGISTERED with INSETA</a:t>
            </a:r>
          </a:p>
          <a:p>
            <a:pPr marL="514350" indent="-514350">
              <a:buAutoNum type="arabicPeriod"/>
            </a:pPr>
            <a:r>
              <a:rPr lang="en-US" b="1" dirty="0"/>
              <a:t>Transfer into INSETA if you are with another SETA</a:t>
            </a:r>
          </a:p>
          <a:p>
            <a:pPr marL="514350" indent="-514350">
              <a:buAutoNum type="arabicPeriod"/>
            </a:pPr>
            <a:r>
              <a:rPr lang="en-US" b="1" dirty="0"/>
              <a:t>Skills Development Facilitator REGISTRATION online</a:t>
            </a:r>
          </a:p>
          <a:p>
            <a:pPr marL="1018321" lvl="1" indent="-514350">
              <a:buAutoNum type="arabicPeriod"/>
            </a:pPr>
            <a:r>
              <a:rPr lang="en-US" b="1" dirty="0"/>
              <a:t>Internal / External SDF ( Re- Register annually)</a:t>
            </a:r>
          </a:p>
          <a:p>
            <a:pPr marL="1018321" lvl="1" indent="-514350">
              <a:buAutoNum type="arabicPeriod"/>
            </a:pPr>
            <a:r>
              <a:rPr lang="en-US" b="1" dirty="0"/>
              <a:t>Code of Conduct</a:t>
            </a:r>
          </a:p>
          <a:p>
            <a:pPr marL="514350" indent="-514350">
              <a:buAutoNum type="arabicPeriod"/>
            </a:pPr>
            <a:r>
              <a:rPr lang="en-US" b="1" dirty="0"/>
              <a:t>WSP DEADLINE DATE: 31 MAY 2020 midnight</a:t>
            </a:r>
          </a:p>
          <a:p>
            <a:pPr marL="1018321" lvl="1" indent="-514350">
              <a:buAutoNum type="arabicPeriod"/>
            </a:pPr>
            <a:r>
              <a:rPr lang="en-US" b="1" dirty="0">
                <a:hlinkClick r:id="rId2"/>
              </a:rPr>
              <a:t>www.inseta.org.za</a:t>
            </a:r>
            <a:r>
              <a:rPr lang="en-US" b="1" dirty="0"/>
              <a:t> – CORE BUSINESS – SKILLS </a:t>
            </a:r>
          </a:p>
          <a:p>
            <a:pPr marL="1018321" lvl="1" indent="-514350">
              <a:buAutoNum type="arabicPeriod"/>
            </a:pPr>
            <a:r>
              <a:rPr lang="en-US" b="1" dirty="0"/>
              <a:t>Retrieve WSP Manuals, Scarce Skills list, OFO list</a:t>
            </a:r>
          </a:p>
          <a:p>
            <a:pPr marL="514350" indent="-514350">
              <a:buAutoNum type="arabicPeriod"/>
            </a:pPr>
            <a:r>
              <a:rPr lang="en-US" b="1" dirty="0"/>
              <a:t>Compliance requirements to submit a WSP</a:t>
            </a:r>
          </a:p>
          <a:p>
            <a:pPr marL="1018321" lvl="1" indent="-514350">
              <a:buAutoNum type="arabicPeriod"/>
            </a:pPr>
            <a:r>
              <a:rPr lang="en-US" b="1" dirty="0"/>
              <a:t>All of the above and; Copy of FSCA License, or a Letter confirming your CORE business – found under the web address above</a:t>
            </a:r>
          </a:p>
          <a:p>
            <a:pPr marL="1018321" lvl="1" indent="-514350">
              <a:buAutoNum type="arabicPeriod"/>
            </a:pPr>
            <a:r>
              <a:rPr lang="en-US" b="1" dirty="0"/>
              <a:t>Signed </a:t>
            </a:r>
            <a:r>
              <a:rPr lang="en-US" b="1" dirty="0" err="1"/>
              <a:t>Authorisation</a:t>
            </a:r>
            <a:r>
              <a:rPr lang="en-US" b="1" dirty="0"/>
              <a:t> page, WSP signed by all delegated </a:t>
            </a:r>
            <a:r>
              <a:rPr lang="en-US" b="1" dirty="0" err="1"/>
              <a:t>officals</a:t>
            </a:r>
            <a:r>
              <a:rPr lang="en-US" b="1" dirty="0"/>
              <a:t> as stipulated on the form</a:t>
            </a:r>
          </a:p>
          <a:p>
            <a:pPr marL="1018321" lvl="1" indent="-514350">
              <a:buAutoNum type="arabicPeriod"/>
            </a:pPr>
            <a:r>
              <a:rPr lang="en-US" b="1" dirty="0"/>
              <a:t>And submitted ONLINE ONLY </a:t>
            </a:r>
          </a:p>
          <a:p>
            <a:pPr marL="514350" indent="-514350">
              <a:buAutoNum type="arabicPeriod"/>
            </a:pPr>
            <a:r>
              <a:rPr lang="en-US" b="1" dirty="0"/>
              <a:t>NO WSP NO FUNDING</a:t>
            </a:r>
          </a:p>
          <a:p>
            <a:pPr marL="1018321" lvl="1" indent="-514350">
              <a:buAutoNum type="arabicPeriod"/>
            </a:pPr>
            <a:endParaRPr lang="en-US" b="1" dirty="0"/>
          </a:p>
          <a:p>
            <a:pPr marL="1018321" lvl="1" indent="-514350">
              <a:buAutoNum type="arabicPeriod"/>
            </a:pPr>
            <a:endParaRPr lang="en-US" b="1" dirty="0"/>
          </a:p>
          <a:p>
            <a:pPr marL="1018321" lvl="1" indent="-514350">
              <a:buAutoNum type="arabicPeriod"/>
            </a:pP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21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7045C-9CE1-408B-9961-79CEF2FF1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98439">
              <a:defRPr/>
            </a:pPr>
            <a:r>
              <a:rPr lang="en-ZA" sz="1308">
                <a:solidFill>
                  <a:srgbClr val="272361"/>
                </a:solidFill>
                <a:latin typeface="Calibri" panose="020F0502020204030204"/>
              </a:rPr>
              <a:t>EMPOWERED TO </a:t>
            </a:r>
            <a:r>
              <a:rPr lang="en-ZA" sz="1308" b="1">
                <a:solidFill>
                  <a:srgbClr val="272361"/>
                </a:solidFill>
                <a:latin typeface="Calibri" panose="020F0502020204030204"/>
              </a:rPr>
              <a:t>INFLUENCE</a:t>
            </a:r>
            <a:r>
              <a:rPr lang="en-ZA" sz="1308">
                <a:solidFill>
                  <a:srgbClr val="272361"/>
                </a:solidFill>
                <a:latin typeface="Calibri" panose="020F0502020204030204"/>
              </a:rPr>
              <a:t> AND </a:t>
            </a:r>
            <a:r>
              <a:rPr lang="en-ZA" sz="1308" b="1">
                <a:solidFill>
                  <a:srgbClr val="272361"/>
                </a:solidFill>
                <a:latin typeface="Calibri" panose="020F0502020204030204"/>
              </a:rPr>
              <a:t>INSPIRE.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809CB-BB4B-4DD6-AAF5-39593B678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8439">
              <a:defRPr/>
            </a:pPr>
            <a:fld id="{1172AE71-0FD9-413E-A828-75A09D2C0772}" type="slidenum">
              <a:rPr lang="en-ZA" sz="1199" b="1">
                <a:solidFill>
                  <a:srgbClr val="272361"/>
                </a:solidFill>
                <a:latin typeface="Calibri" panose="020F0502020204030204"/>
              </a:rPr>
              <a:pPr defTabSz="498439">
                <a:defRPr/>
              </a:pPr>
              <a:t>5</a:t>
            </a:fld>
            <a:endParaRPr lang="en-ZA" sz="1199" b="1">
              <a:solidFill>
                <a:srgbClr val="272361"/>
              </a:solidFill>
              <a:latin typeface="Calibri" panose="020F0502020204030204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50B1F9-3B0B-4442-B22B-31D7D4FF4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29970" y="1874648"/>
            <a:ext cx="517488" cy="3317812"/>
          </a:xfrm>
        </p:spPr>
        <p:txBody>
          <a:bodyPr/>
          <a:lstStyle/>
          <a:p>
            <a:r>
              <a:rPr lang="en-US"/>
              <a:t>SKILLS DIVISION</a:t>
            </a:r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74E7A3-0D2D-43EB-BA70-CF039224DCAD}"/>
              </a:ext>
            </a:extLst>
          </p:cNvPr>
          <p:cNvSpPr/>
          <p:nvPr/>
        </p:nvSpPr>
        <p:spPr>
          <a:xfrm>
            <a:off x="48085" y="1016756"/>
            <a:ext cx="8140351" cy="130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98439">
              <a:defRPr/>
            </a:pPr>
            <a:endParaRPr lang="en-ZA" sz="1962">
              <a:solidFill>
                <a:srgbClr val="133D8D"/>
              </a:solidFill>
              <a:latin typeface="Calibri" panose="020F0502020204030204"/>
            </a:endParaRPr>
          </a:p>
          <a:p>
            <a:pPr defTabSz="498439">
              <a:defRPr/>
            </a:pPr>
            <a:endParaRPr lang="en-ZA" sz="1962">
              <a:solidFill>
                <a:prstClr val="black"/>
              </a:solidFill>
              <a:latin typeface="Calibri" panose="020F0502020204030204"/>
            </a:endParaRPr>
          </a:p>
          <a:p>
            <a:pPr defTabSz="498439">
              <a:defRPr/>
            </a:pPr>
            <a:endParaRPr lang="en-US" sz="1962">
              <a:solidFill>
                <a:prstClr val="black"/>
              </a:solidFill>
              <a:latin typeface="Calibri" panose="020F0502020204030204"/>
            </a:endParaRPr>
          </a:p>
          <a:p>
            <a:pPr defTabSz="498439">
              <a:defRPr/>
            </a:pPr>
            <a:endParaRPr lang="en-ZA" sz="196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C72DF6-69D1-4F7F-BF6A-9FF75404A6E6}"/>
              </a:ext>
            </a:extLst>
          </p:cNvPr>
          <p:cNvSpPr/>
          <p:nvPr/>
        </p:nvSpPr>
        <p:spPr>
          <a:xfrm>
            <a:off x="0" y="1016757"/>
            <a:ext cx="10129970" cy="2306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96879">
              <a:lnSpc>
                <a:spcPct val="120000"/>
              </a:lnSpc>
              <a:spcBef>
                <a:spcPts val="1090"/>
              </a:spcBef>
              <a:defRPr/>
            </a:pPr>
            <a:endParaRPr lang="en-US" sz="218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73830" indent="-373830" defTabSz="498439">
              <a:buSzPts val="1000"/>
              <a:buFont typeface="Symbol" panose="05050102010706020507" pitchFamily="18" charset="2"/>
              <a:buChar char=""/>
              <a:tabLst>
                <a:tab pos="498439" algn="l"/>
              </a:tabLst>
              <a:defRPr/>
            </a:pPr>
            <a:endParaRPr lang="en-GB" sz="1962" b="1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defTabSz="498439">
              <a:defRPr/>
            </a:pPr>
            <a:endParaRPr lang="en-US" sz="1962">
              <a:solidFill>
                <a:prstClr val="black"/>
              </a:solidFill>
              <a:latin typeface="Calibri" panose="020F0502020204030204"/>
            </a:endParaRPr>
          </a:p>
          <a:p>
            <a:pPr defTabSz="498439">
              <a:defRPr/>
            </a:pPr>
            <a:endParaRPr lang="en-US" sz="1962">
              <a:solidFill>
                <a:prstClr val="black"/>
              </a:solidFill>
              <a:latin typeface="Calibri" panose="020F0502020204030204"/>
            </a:endParaRPr>
          </a:p>
          <a:p>
            <a:pPr defTabSz="498439">
              <a:defRPr/>
            </a:pPr>
            <a:endParaRPr lang="en-US" sz="1962">
              <a:solidFill>
                <a:prstClr val="black"/>
              </a:solidFill>
              <a:latin typeface="Calibri" panose="020F0502020204030204"/>
            </a:endParaRPr>
          </a:p>
          <a:p>
            <a:pPr defTabSz="498439">
              <a:defRPr/>
            </a:pPr>
            <a:endParaRPr lang="en-US" sz="1962">
              <a:solidFill>
                <a:prstClr val="black"/>
              </a:solidFill>
              <a:latin typeface="Calibri" panose="020F0502020204030204"/>
            </a:endParaRPr>
          </a:p>
          <a:p>
            <a:pPr defTabSz="498439">
              <a:defRPr/>
            </a:pPr>
            <a:endParaRPr lang="en-US" sz="1962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71C372-9DF2-45C7-A709-2D24C0C7B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97" y="2085735"/>
            <a:ext cx="9876376" cy="36335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F8C09C-506B-4F4D-9913-2134D820A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6" y="408230"/>
            <a:ext cx="10799763" cy="107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27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93CEB-BDDA-4331-A645-B8D719F9B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484" y="402484"/>
            <a:ext cx="9773116" cy="14611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/>
              <a:t>SCARCE AND CRITICAL OCCUPATIONS LIST</a:t>
            </a:r>
            <a:br>
              <a:rPr lang="en-ZA" sz="5400" dirty="0"/>
            </a:br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0C191C-3556-46DB-BAE1-646D05A12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98" y="2137369"/>
            <a:ext cx="10499365" cy="399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28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Team details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80240" y="1583292"/>
          <a:ext cx="9499380" cy="4004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1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1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64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3227"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Email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Telephone</a:t>
                      </a:r>
                      <a:r>
                        <a:rPr lang="en-ZA" baseline="0" dirty="0"/>
                        <a:t> (Direct Line)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291"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Adeline</a:t>
                      </a:r>
                      <a:r>
                        <a:rPr lang="en-ZA" baseline="0" dirty="0"/>
                        <a:t> Singh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adelines@inseta.org.za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011381</a:t>
                      </a:r>
                      <a:r>
                        <a:rPr lang="en-ZA" baseline="0" dirty="0"/>
                        <a:t>8920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227"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Ernest Kaplan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Ernestk@inseta.org.za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0113818924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227"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Bonginkosi</a:t>
                      </a:r>
                      <a:r>
                        <a:rPr lang="en-ZA" baseline="0" dirty="0"/>
                        <a:t> Malinga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malingab@inseta.org.za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0113818936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227"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Tasmin</a:t>
                      </a:r>
                      <a:r>
                        <a:rPr lang="en-ZA" baseline="0" dirty="0"/>
                        <a:t> Davids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tasmind@inseta.org.za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0113818906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227"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Aubrey Manganyi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Aubreym@inseta.org.za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0113818964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77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CAFA99-6970-49A0-86FE-F8B55DF5559D}"/>
              </a:ext>
            </a:extLst>
          </p:cNvPr>
          <p:cNvSpPr txBox="1"/>
          <p:nvPr/>
        </p:nvSpPr>
        <p:spPr>
          <a:xfrm>
            <a:off x="3356234" y="1536809"/>
            <a:ext cx="6867541" cy="696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3925">
                <a:solidFill>
                  <a:srgbClr val="272361"/>
                </a:solidFill>
              </a:rPr>
              <a:t>END OF THE PRESENTATION </a:t>
            </a:r>
          </a:p>
        </p:txBody>
      </p:sp>
    </p:spTree>
    <p:extLst>
      <p:ext uri="{BB962C8B-B14F-4D97-AF65-F5344CB8AC3E}">
        <p14:creationId xmlns:p14="http://schemas.microsoft.com/office/powerpoint/2010/main" val="1666384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7649</TotalTime>
  <Words>342</Words>
  <Application>Microsoft Office PowerPoint</Application>
  <PresentationFormat>Custom</PresentationFormat>
  <Paragraphs>60</Paragraphs>
  <Slides>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Symbol</vt:lpstr>
      <vt:lpstr>Office Theme</vt:lpstr>
      <vt:lpstr>#Your Legacy lives on</vt:lpstr>
      <vt:lpstr>SKILLS PLANNING &amp; RESEARCH TEAM</vt:lpstr>
      <vt:lpstr>Meet the Team who are ready to support you with your submission </vt:lpstr>
      <vt:lpstr>HIGH LEVEL REQUIREMENTS</vt:lpstr>
      <vt:lpstr>PowerPoint Presentation</vt:lpstr>
      <vt:lpstr>SCARCE AND CRITICAL OCCUPATIONS LIST </vt:lpstr>
      <vt:lpstr>Team details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Adeline Singh</cp:lastModifiedBy>
  <cp:revision>85</cp:revision>
  <cp:lastPrinted>2019-11-01T10:22:23Z</cp:lastPrinted>
  <dcterms:created xsi:type="dcterms:W3CDTF">2018-10-25T14:36:35Z</dcterms:created>
  <dcterms:modified xsi:type="dcterms:W3CDTF">2020-04-22T16:09:51Z</dcterms:modified>
</cp:coreProperties>
</file>